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f7078e6ac247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314b723cd64eed"/>
  </p:sldMasterIdLst>
  <p:sldIdLst>
    <p:sldId xmlns:r="http://schemas.openxmlformats.org/officeDocument/2006/relationships" id="256" r:id="Raaa81b9819604662"/>
    <p:sldId xmlns:r="http://schemas.openxmlformats.org/officeDocument/2006/relationships" id="257" r:id="Rec92b9729bd24cf4"/>
    <p:sldId xmlns:r="http://schemas.openxmlformats.org/officeDocument/2006/relationships" id="258" r:id="R54e89c02f9e74743"/>
    <p:sldId xmlns:r="http://schemas.openxmlformats.org/officeDocument/2006/relationships" id="259" r:id="Rc7eccab1e9bc41f0"/>
    <p:sldId xmlns:r="http://schemas.openxmlformats.org/officeDocument/2006/relationships" id="260" r:id="R13986ebff297456d"/>
    <p:sldId xmlns:r="http://schemas.openxmlformats.org/officeDocument/2006/relationships" id="261" r:id="R4cc43eda1e2b4ca6"/>
    <p:sldId xmlns:r="http://schemas.openxmlformats.org/officeDocument/2006/relationships" id="262" r:id="R22f0b40c329447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314b723cd64eed" /><Relationship Type="http://schemas.openxmlformats.org/officeDocument/2006/relationships/slide" Target="/ppt/slides/slide1.xml" Id="Raaa81b9819604662" /><Relationship Type="http://schemas.openxmlformats.org/officeDocument/2006/relationships/slide" Target="/ppt/slides/slide2.xml" Id="Rec92b9729bd24cf4" /><Relationship Type="http://schemas.openxmlformats.org/officeDocument/2006/relationships/slide" Target="/ppt/slides/slide3.xml" Id="R54e89c02f9e74743" /><Relationship Type="http://schemas.openxmlformats.org/officeDocument/2006/relationships/slide" Target="/ppt/slides/slide4.xml" Id="Rc7eccab1e9bc41f0" /><Relationship Type="http://schemas.openxmlformats.org/officeDocument/2006/relationships/slide" Target="/ppt/slides/slide5.xml" Id="R13986ebff297456d" /><Relationship Type="http://schemas.openxmlformats.org/officeDocument/2006/relationships/slide" Target="/ppt/slides/slide6.xml" Id="R4cc43eda1e2b4ca6" /><Relationship Type="http://schemas.openxmlformats.org/officeDocument/2006/relationships/slide" Target="/ppt/slides/slide7.xml" Id="R22f0b40c329447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aba9eaa13143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08ce1084c4c1e" /><Relationship Type="http://schemas.openxmlformats.org/officeDocument/2006/relationships/theme" Target="/ppt/slideMasters/theme/theme1.xml" Id="R6b8668fad3ba46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208ce1084c4c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fc2dc0b324c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27ffdba664a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18a5d751d48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790e04bd540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d4e2c4cbe4d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a857e546f47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63f62fed941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MABENI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MABENI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MABENI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MABENI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MABENI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MABENI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−552 250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16 587 410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22 576 661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MABENI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BERTRAND MARIUS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BODIL KATRINE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THORVALD HELMEN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MABENI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Tuengen allé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928 700 615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MABENI AS</a:t>
            </a:r>
          </a:p>
        </p:txBody>
      </p:sp>
    </p:spTree>
  </p:cSld>
  <p:clrMapOvr>
    <a:masterClrMapping xmlns:a="http://schemas.openxmlformats.org/drawingml/2006/main"/>
  </p:clrMapOvr>
</p:sld>
</file>