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e0206cba8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08114cad34d51"/>
  </p:sldMasterIdLst>
  <p:sldIdLst>
    <p:sldId xmlns:r="http://schemas.openxmlformats.org/officeDocument/2006/relationships" id="256" r:id="R120b270661724e48"/>
    <p:sldId xmlns:r="http://schemas.openxmlformats.org/officeDocument/2006/relationships" id="257" r:id="R90ab52e13c72458e"/>
    <p:sldId xmlns:r="http://schemas.openxmlformats.org/officeDocument/2006/relationships" id="258" r:id="R869f938e47f5448f"/>
    <p:sldId xmlns:r="http://schemas.openxmlformats.org/officeDocument/2006/relationships" id="259" r:id="R36d91f9e36d841ee"/>
    <p:sldId xmlns:r="http://schemas.openxmlformats.org/officeDocument/2006/relationships" id="260" r:id="Rd2e93420bdcb4cbe"/>
    <p:sldId xmlns:r="http://schemas.openxmlformats.org/officeDocument/2006/relationships" id="261" r:id="R45ad17d7fe92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08114cad34d51" /><Relationship Type="http://schemas.openxmlformats.org/officeDocument/2006/relationships/slide" Target="/ppt/slides/slide1.xml" Id="R120b270661724e48" /><Relationship Type="http://schemas.openxmlformats.org/officeDocument/2006/relationships/slide" Target="/ppt/slides/slide2.xml" Id="R90ab52e13c72458e" /><Relationship Type="http://schemas.openxmlformats.org/officeDocument/2006/relationships/slide" Target="/ppt/slides/slide3.xml" Id="R869f938e47f5448f" /><Relationship Type="http://schemas.openxmlformats.org/officeDocument/2006/relationships/slide" Target="/ppt/slides/slide4.xml" Id="R36d91f9e36d841ee" /><Relationship Type="http://schemas.openxmlformats.org/officeDocument/2006/relationships/slide" Target="/ppt/slides/slide5.xml" Id="Rd2e93420bdcb4cbe" /><Relationship Type="http://schemas.openxmlformats.org/officeDocument/2006/relationships/slide" Target="/ppt/slides/slide6.xml" Id="R45ad17d7fe92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ca3507c4b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2b79538f842ee" /><Relationship Type="http://schemas.openxmlformats.org/officeDocument/2006/relationships/theme" Target="/ppt/slideMasters/theme/theme1.xml" Id="R773274737e4f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2b79538f8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22ebfda1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a04ee747e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890c683ea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11bf4005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b2d63689c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1b56ea5aa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