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89b9aa84d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74a22e23b4cc6"/>
  </p:sldMasterIdLst>
  <p:sldIdLst>
    <p:sldId xmlns:r="http://schemas.openxmlformats.org/officeDocument/2006/relationships" id="256" r:id="R3736af56120f49c9"/>
    <p:sldId xmlns:r="http://schemas.openxmlformats.org/officeDocument/2006/relationships" id="257" r:id="R32d6bad736f34c95"/>
    <p:sldId xmlns:r="http://schemas.openxmlformats.org/officeDocument/2006/relationships" id="258" r:id="Rfc76efb1d9204c93"/>
    <p:sldId xmlns:r="http://schemas.openxmlformats.org/officeDocument/2006/relationships" id="259" r:id="R0826df17c99d4c82"/>
    <p:sldId xmlns:r="http://schemas.openxmlformats.org/officeDocument/2006/relationships" id="260" r:id="R37c49ee261194884"/>
    <p:sldId xmlns:r="http://schemas.openxmlformats.org/officeDocument/2006/relationships" id="261" r:id="R78a67a32813b410b"/>
    <p:sldId xmlns:r="http://schemas.openxmlformats.org/officeDocument/2006/relationships" id="262" r:id="Rd29baf863e1a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74a22e23b4cc6" /><Relationship Type="http://schemas.openxmlformats.org/officeDocument/2006/relationships/slide" Target="/ppt/slides/slide1.xml" Id="R3736af56120f49c9" /><Relationship Type="http://schemas.openxmlformats.org/officeDocument/2006/relationships/slide" Target="/ppt/slides/slide2.xml" Id="R32d6bad736f34c95" /><Relationship Type="http://schemas.openxmlformats.org/officeDocument/2006/relationships/slide" Target="/ppt/slides/slide3.xml" Id="Rfc76efb1d9204c93" /><Relationship Type="http://schemas.openxmlformats.org/officeDocument/2006/relationships/slide" Target="/ppt/slides/slide4.xml" Id="R0826df17c99d4c82" /><Relationship Type="http://schemas.openxmlformats.org/officeDocument/2006/relationships/slide" Target="/ppt/slides/slide5.xml" Id="R37c49ee261194884" /><Relationship Type="http://schemas.openxmlformats.org/officeDocument/2006/relationships/slide" Target="/ppt/slides/slide6.xml" Id="R78a67a32813b410b" /><Relationship Type="http://schemas.openxmlformats.org/officeDocument/2006/relationships/slide" Target="/ppt/slides/slide7.xml" Id="Rd29baf863e1a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f4a104722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30aa061244df" /><Relationship Type="http://schemas.openxmlformats.org/officeDocument/2006/relationships/theme" Target="/ppt/slideMasters/theme/theme1.xml" Id="R678f9ae6a1f6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e30aa0612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961c6e10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063b37c4a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7857958c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60edd6647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7c4bd7044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1ab5f42d9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d24c6f38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11 660 286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63 579 312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