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6494c8a6a24f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8c58a21af845f0"/>
  </p:sldMasterIdLst>
  <p:sldIdLst>
    <p:sldId xmlns:r="http://schemas.openxmlformats.org/officeDocument/2006/relationships" id="256" r:id="R692f26cb74fb4533"/>
    <p:sldId xmlns:r="http://schemas.openxmlformats.org/officeDocument/2006/relationships" id="257" r:id="R6c87bd7865ec4819"/>
    <p:sldId xmlns:r="http://schemas.openxmlformats.org/officeDocument/2006/relationships" id="258" r:id="Rb6fd772441cb465c"/>
    <p:sldId xmlns:r="http://schemas.openxmlformats.org/officeDocument/2006/relationships" id="259" r:id="Raadd14f29df640c1"/>
    <p:sldId xmlns:r="http://schemas.openxmlformats.org/officeDocument/2006/relationships" id="260" r:id="Rf3bc9ecb8bac4ae6"/>
    <p:sldId xmlns:r="http://schemas.openxmlformats.org/officeDocument/2006/relationships" id="261" r:id="Rfdccb1d0665e404e"/>
    <p:sldId xmlns:r="http://schemas.openxmlformats.org/officeDocument/2006/relationships" id="262" r:id="R5dfe3e0b59054f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8c58a21af845f0" /><Relationship Type="http://schemas.openxmlformats.org/officeDocument/2006/relationships/slide" Target="/ppt/slides/slide1.xml" Id="R692f26cb74fb4533" /><Relationship Type="http://schemas.openxmlformats.org/officeDocument/2006/relationships/slide" Target="/ppt/slides/slide2.xml" Id="R6c87bd7865ec4819" /><Relationship Type="http://schemas.openxmlformats.org/officeDocument/2006/relationships/slide" Target="/ppt/slides/slide3.xml" Id="Rb6fd772441cb465c" /><Relationship Type="http://schemas.openxmlformats.org/officeDocument/2006/relationships/slide" Target="/ppt/slides/slide4.xml" Id="Raadd14f29df640c1" /><Relationship Type="http://schemas.openxmlformats.org/officeDocument/2006/relationships/slide" Target="/ppt/slides/slide5.xml" Id="Rf3bc9ecb8bac4ae6" /><Relationship Type="http://schemas.openxmlformats.org/officeDocument/2006/relationships/slide" Target="/ppt/slides/slide6.xml" Id="Rfdccb1d0665e404e" /><Relationship Type="http://schemas.openxmlformats.org/officeDocument/2006/relationships/slide" Target="/ppt/slides/slide7.xml" Id="R5dfe3e0b59054f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14aeb824740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23f2528b54187" /><Relationship Type="http://schemas.openxmlformats.org/officeDocument/2006/relationships/theme" Target="/ppt/slideMasters/theme/theme1.xml" Id="R2b3d643b31d74b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e23f2528b541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3cd780da348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d0e8634424e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bae25a4a847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c49c7ffb049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e67db374147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48fb7e92d46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46986002c49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SKEIDE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2 646 264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2 693 665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4 353 785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928 793 079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