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11292b472d42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9a3869f2bf40dd"/>
  </p:sldMasterIdLst>
  <p:sldIdLst>
    <p:sldId xmlns:r="http://schemas.openxmlformats.org/officeDocument/2006/relationships" id="256" r:id="R5f05289331a6430a"/>
    <p:sldId xmlns:r="http://schemas.openxmlformats.org/officeDocument/2006/relationships" id="257" r:id="Rfb9d485fe2684b5e"/>
    <p:sldId xmlns:r="http://schemas.openxmlformats.org/officeDocument/2006/relationships" id="258" r:id="R02b0f97414cf4a94"/>
    <p:sldId xmlns:r="http://schemas.openxmlformats.org/officeDocument/2006/relationships" id="259" r:id="Rac374e3a60874b72"/>
    <p:sldId xmlns:r="http://schemas.openxmlformats.org/officeDocument/2006/relationships" id="260" r:id="R204d892c98644de9"/>
    <p:sldId xmlns:r="http://schemas.openxmlformats.org/officeDocument/2006/relationships" id="261" r:id="Rad7f0802fbb94bb9"/>
    <p:sldId xmlns:r="http://schemas.openxmlformats.org/officeDocument/2006/relationships" id="262" r:id="Rdec72963f49546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a3869f2bf40dd" /><Relationship Type="http://schemas.openxmlformats.org/officeDocument/2006/relationships/slide" Target="/ppt/slides/slide1.xml" Id="R5f05289331a6430a" /><Relationship Type="http://schemas.openxmlformats.org/officeDocument/2006/relationships/slide" Target="/ppt/slides/slide2.xml" Id="Rfb9d485fe2684b5e" /><Relationship Type="http://schemas.openxmlformats.org/officeDocument/2006/relationships/slide" Target="/ppt/slides/slide3.xml" Id="R02b0f97414cf4a94" /><Relationship Type="http://schemas.openxmlformats.org/officeDocument/2006/relationships/slide" Target="/ppt/slides/slide4.xml" Id="Rac374e3a60874b72" /><Relationship Type="http://schemas.openxmlformats.org/officeDocument/2006/relationships/slide" Target="/ppt/slides/slide5.xml" Id="R204d892c98644de9" /><Relationship Type="http://schemas.openxmlformats.org/officeDocument/2006/relationships/slide" Target="/ppt/slides/slide6.xml" Id="Rad7f0802fbb94bb9" /><Relationship Type="http://schemas.openxmlformats.org/officeDocument/2006/relationships/slide" Target="/ppt/slides/slide7.xml" Id="Rdec72963f49546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e455f5c0d4a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2a55864484436" /><Relationship Type="http://schemas.openxmlformats.org/officeDocument/2006/relationships/theme" Target="/ppt/slideMasters/theme/theme1.xml" Id="Rdadf11e8af9c4c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d2a558644844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355cb2fc741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0b5a76cce43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f3d10fd4f40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afb4b38384e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1526d6b024d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588ab00884b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c0cd3f76947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 INVEST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416 302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1 352 177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1 358 215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MØRLAND INGRID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Ingrid Mørland, Glamslandsveien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928 879 852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