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a66224846b44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393eba34454b6c"/>
  </p:sldMasterIdLst>
  <p:sldIdLst>
    <p:sldId xmlns:r="http://schemas.openxmlformats.org/officeDocument/2006/relationships" id="256" r:id="R17373247cbe042fe"/>
    <p:sldId xmlns:r="http://schemas.openxmlformats.org/officeDocument/2006/relationships" id="257" r:id="Reb3fbeb60ecd4e0a"/>
    <p:sldId xmlns:r="http://schemas.openxmlformats.org/officeDocument/2006/relationships" id="258" r:id="R179eea119c184779"/>
    <p:sldId xmlns:r="http://schemas.openxmlformats.org/officeDocument/2006/relationships" id="259" r:id="Rfbbff184e8444bd1"/>
    <p:sldId xmlns:r="http://schemas.openxmlformats.org/officeDocument/2006/relationships" id="260" r:id="R562c9d456bb6462d"/>
    <p:sldId xmlns:r="http://schemas.openxmlformats.org/officeDocument/2006/relationships" id="261" r:id="R1e5748f3be664f07"/>
    <p:sldId xmlns:r="http://schemas.openxmlformats.org/officeDocument/2006/relationships" id="262" r:id="Rb5c239e2d4df41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393eba34454b6c" /><Relationship Type="http://schemas.openxmlformats.org/officeDocument/2006/relationships/slide" Target="/ppt/slides/slide1.xml" Id="R17373247cbe042fe" /><Relationship Type="http://schemas.openxmlformats.org/officeDocument/2006/relationships/slide" Target="/ppt/slides/slide2.xml" Id="Reb3fbeb60ecd4e0a" /><Relationship Type="http://schemas.openxmlformats.org/officeDocument/2006/relationships/slide" Target="/ppt/slides/slide3.xml" Id="R179eea119c184779" /><Relationship Type="http://schemas.openxmlformats.org/officeDocument/2006/relationships/slide" Target="/ppt/slides/slide4.xml" Id="Rfbbff184e8444bd1" /><Relationship Type="http://schemas.openxmlformats.org/officeDocument/2006/relationships/slide" Target="/ppt/slides/slide5.xml" Id="R562c9d456bb6462d" /><Relationship Type="http://schemas.openxmlformats.org/officeDocument/2006/relationships/slide" Target="/ppt/slides/slide6.xml" Id="R1e5748f3be664f07" /><Relationship Type="http://schemas.openxmlformats.org/officeDocument/2006/relationships/slide" Target="/ppt/slides/slide7.xml" Id="Rb5c239e2d4df41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717f2c8abe4a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ef1fbc3164b72" /><Relationship Type="http://schemas.openxmlformats.org/officeDocument/2006/relationships/theme" Target="/ppt/slideMasters/theme/theme1.xml" Id="Rd8a24573180748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eef1fbc3164b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968dfb48149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90a823d1445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e4790ae9f42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47408663e47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f56f1d71049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ad76d691142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0fb7672674c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BRUNLA HERREGAARD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BRUNLA HERREGAARD AS ble etablert [år] og holder til i Stavern.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2 397 444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−569 109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−435 665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5 499 606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8 763 749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SMARAGD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Tanumveien 444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3294 Stavern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928 932 745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