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e3c4a8578342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7ec02582724555"/>
  </p:sldMasterIdLst>
  <p:sldIdLst>
    <p:sldId xmlns:r="http://schemas.openxmlformats.org/officeDocument/2006/relationships" id="256" r:id="R7d00ffd6d7474f01"/>
    <p:sldId xmlns:r="http://schemas.openxmlformats.org/officeDocument/2006/relationships" id="257" r:id="Reacfbd4f9c4f4479"/>
    <p:sldId xmlns:r="http://schemas.openxmlformats.org/officeDocument/2006/relationships" id="258" r:id="Rcf9f14db123e4188"/>
    <p:sldId xmlns:r="http://schemas.openxmlformats.org/officeDocument/2006/relationships" id="259" r:id="R102541d47a234891"/>
    <p:sldId xmlns:r="http://schemas.openxmlformats.org/officeDocument/2006/relationships" id="260" r:id="Rcbd942221a74494a"/>
    <p:sldId xmlns:r="http://schemas.openxmlformats.org/officeDocument/2006/relationships" id="261" r:id="Ra4839395f39e41cf"/>
    <p:sldId xmlns:r="http://schemas.openxmlformats.org/officeDocument/2006/relationships" id="262" r:id="Rd6dcd310b19347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7ec02582724555" /><Relationship Type="http://schemas.openxmlformats.org/officeDocument/2006/relationships/slide" Target="/ppt/slides/slide1.xml" Id="R7d00ffd6d7474f01" /><Relationship Type="http://schemas.openxmlformats.org/officeDocument/2006/relationships/slide" Target="/ppt/slides/slide2.xml" Id="Reacfbd4f9c4f4479" /><Relationship Type="http://schemas.openxmlformats.org/officeDocument/2006/relationships/slide" Target="/ppt/slides/slide3.xml" Id="Rcf9f14db123e4188" /><Relationship Type="http://schemas.openxmlformats.org/officeDocument/2006/relationships/slide" Target="/ppt/slides/slide4.xml" Id="R102541d47a234891" /><Relationship Type="http://schemas.openxmlformats.org/officeDocument/2006/relationships/slide" Target="/ppt/slides/slide5.xml" Id="Rcbd942221a74494a" /><Relationship Type="http://schemas.openxmlformats.org/officeDocument/2006/relationships/slide" Target="/ppt/slides/slide6.xml" Id="Ra4839395f39e41cf" /><Relationship Type="http://schemas.openxmlformats.org/officeDocument/2006/relationships/slide" Target="/ppt/slides/slide7.xml" Id="Rd6dcd310b19347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b9d7a100ff4b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d41f57249434e" /><Relationship Type="http://schemas.openxmlformats.org/officeDocument/2006/relationships/theme" Target="/ppt/slideMasters/theme/theme1.xml" Id="Rd1ebffc3c02c4e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5d41f5724943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d286e93ce41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de7c36bff41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e5e5b2bd54f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5272d501649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4fdb0a0fe42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a30f26bb84f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52d591cee40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NRP BUSINESS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NRP BUSINESS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19 914 271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3 537 099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3 643 009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916 427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9 379 019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NESS, RISAN &amp; PARTNERS AS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HJELPI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HUUSE INVEST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KKN INVESTMENT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VALDERHAUG TERJE INGE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JONSTANG OLE JOACHIM  –  4,1 %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929 030 273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BUSINESS MANAGEMENT AS</a:t>
            </a:r>
          </a:p>
        </p:txBody>
      </p:sp>
    </p:spTree>
  </p:cSld>
  <p:clrMapOvr>
    <a:masterClrMapping xmlns:a="http://schemas.openxmlformats.org/drawingml/2006/main"/>
  </p:clrMapOvr>
</p:sld>
</file>