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bdb4748e8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1c25e09fe4e97"/>
  </p:sldMasterIdLst>
  <p:sldIdLst>
    <p:sldId xmlns:r="http://schemas.openxmlformats.org/officeDocument/2006/relationships" id="256" r:id="R0f92d172df474990"/>
    <p:sldId xmlns:r="http://schemas.openxmlformats.org/officeDocument/2006/relationships" id="257" r:id="R47ebe0cb242a4cb8"/>
    <p:sldId xmlns:r="http://schemas.openxmlformats.org/officeDocument/2006/relationships" id="258" r:id="R6b676831d74a4514"/>
    <p:sldId xmlns:r="http://schemas.openxmlformats.org/officeDocument/2006/relationships" id="259" r:id="R6f88d8533fec48d7"/>
    <p:sldId xmlns:r="http://schemas.openxmlformats.org/officeDocument/2006/relationships" id="260" r:id="R342ae60564754c08"/>
    <p:sldId xmlns:r="http://schemas.openxmlformats.org/officeDocument/2006/relationships" id="261" r:id="Rb3a9c1f4d7a94fda"/>
    <p:sldId xmlns:r="http://schemas.openxmlformats.org/officeDocument/2006/relationships" id="262" r:id="R6eb3a688e972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1c25e09fe4e97" /><Relationship Type="http://schemas.openxmlformats.org/officeDocument/2006/relationships/slide" Target="/ppt/slides/slide1.xml" Id="R0f92d172df474990" /><Relationship Type="http://schemas.openxmlformats.org/officeDocument/2006/relationships/slide" Target="/ppt/slides/slide2.xml" Id="R47ebe0cb242a4cb8" /><Relationship Type="http://schemas.openxmlformats.org/officeDocument/2006/relationships/slide" Target="/ppt/slides/slide3.xml" Id="R6b676831d74a4514" /><Relationship Type="http://schemas.openxmlformats.org/officeDocument/2006/relationships/slide" Target="/ppt/slides/slide4.xml" Id="R6f88d8533fec48d7" /><Relationship Type="http://schemas.openxmlformats.org/officeDocument/2006/relationships/slide" Target="/ppt/slides/slide5.xml" Id="R342ae60564754c08" /><Relationship Type="http://schemas.openxmlformats.org/officeDocument/2006/relationships/slide" Target="/ppt/slides/slide6.xml" Id="Rb3a9c1f4d7a94fda" /><Relationship Type="http://schemas.openxmlformats.org/officeDocument/2006/relationships/slide" Target="/ppt/slides/slide7.xml" Id="R6eb3a688e972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4cf88fdb4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2335f851a4a40" /><Relationship Type="http://schemas.openxmlformats.org/officeDocument/2006/relationships/theme" Target="/ppt/slideMasters/theme/theme1.xml" Id="Rdd452a989578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2335f851a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7b1ef4f1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a4269ec30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4f4289bb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6caa5db8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7ea57932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a8077fd9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fd24ac094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