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43f0bad46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d399412a14685"/>
  </p:sldMasterIdLst>
  <p:sldIdLst>
    <p:sldId xmlns:r="http://schemas.openxmlformats.org/officeDocument/2006/relationships" id="256" r:id="R019049c727164d41"/>
    <p:sldId xmlns:r="http://schemas.openxmlformats.org/officeDocument/2006/relationships" id="257" r:id="Rc89be95d87514c94"/>
    <p:sldId xmlns:r="http://schemas.openxmlformats.org/officeDocument/2006/relationships" id="258" r:id="R1dd4dc3bf5e84fbd"/>
    <p:sldId xmlns:r="http://schemas.openxmlformats.org/officeDocument/2006/relationships" id="259" r:id="R2cb7b4267c874264"/>
    <p:sldId xmlns:r="http://schemas.openxmlformats.org/officeDocument/2006/relationships" id="260" r:id="Rebd816541d6242e2"/>
    <p:sldId xmlns:r="http://schemas.openxmlformats.org/officeDocument/2006/relationships" id="261" r:id="Rc5b7848605754933"/>
    <p:sldId xmlns:r="http://schemas.openxmlformats.org/officeDocument/2006/relationships" id="262" r:id="Rb9f8aa778fef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d399412a14685" /><Relationship Type="http://schemas.openxmlformats.org/officeDocument/2006/relationships/slide" Target="/ppt/slides/slide1.xml" Id="R019049c727164d41" /><Relationship Type="http://schemas.openxmlformats.org/officeDocument/2006/relationships/slide" Target="/ppt/slides/slide2.xml" Id="Rc89be95d87514c94" /><Relationship Type="http://schemas.openxmlformats.org/officeDocument/2006/relationships/slide" Target="/ppt/slides/slide3.xml" Id="R1dd4dc3bf5e84fbd" /><Relationship Type="http://schemas.openxmlformats.org/officeDocument/2006/relationships/slide" Target="/ppt/slides/slide4.xml" Id="R2cb7b4267c874264" /><Relationship Type="http://schemas.openxmlformats.org/officeDocument/2006/relationships/slide" Target="/ppt/slides/slide5.xml" Id="Rebd816541d6242e2" /><Relationship Type="http://schemas.openxmlformats.org/officeDocument/2006/relationships/slide" Target="/ppt/slides/slide6.xml" Id="Rc5b7848605754933" /><Relationship Type="http://schemas.openxmlformats.org/officeDocument/2006/relationships/slide" Target="/ppt/slides/slide7.xml" Id="Rb9f8aa778fef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07c26f51a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cb3cf3444358" /><Relationship Type="http://schemas.openxmlformats.org/officeDocument/2006/relationships/theme" Target="/ppt/slideMasters/theme/theme1.xml" Id="Re3a982494164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2cb3cf344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e15e0f0b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5c9e0ab2f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7e3e8338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4c167426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d353bc76a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cf60ddd92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a955eab1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