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e5e143a7b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886761bde4c23"/>
  </p:sldMasterIdLst>
  <p:sldIdLst>
    <p:sldId xmlns:r="http://schemas.openxmlformats.org/officeDocument/2006/relationships" id="256" r:id="Rdd565eb22d6c4db5"/>
    <p:sldId xmlns:r="http://schemas.openxmlformats.org/officeDocument/2006/relationships" id="257" r:id="R9ed00cc4d1664b70"/>
    <p:sldId xmlns:r="http://schemas.openxmlformats.org/officeDocument/2006/relationships" id="258" r:id="Rcc76708183964979"/>
    <p:sldId xmlns:r="http://schemas.openxmlformats.org/officeDocument/2006/relationships" id="259" r:id="Re77447ff35fc48ed"/>
    <p:sldId xmlns:r="http://schemas.openxmlformats.org/officeDocument/2006/relationships" id="260" r:id="R882b139f47874030"/>
    <p:sldId xmlns:r="http://schemas.openxmlformats.org/officeDocument/2006/relationships" id="261" r:id="Rbd88b4c9f678493e"/>
    <p:sldId xmlns:r="http://schemas.openxmlformats.org/officeDocument/2006/relationships" id="262" r:id="R1619f95ed698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886761bde4c23" /><Relationship Type="http://schemas.openxmlformats.org/officeDocument/2006/relationships/slide" Target="/ppt/slides/slide1.xml" Id="Rdd565eb22d6c4db5" /><Relationship Type="http://schemas.openxmlformats.org/officeDocument/2006/relationships/slide" Target="/ppt/slides/slide2.xml" Id="R9ed00cc4d1664b70" /><Relationship Type="http://schemas.openxmlformats.org/officeDocument/2006/relationships/slide" Target="/ppt/slides/slide3.xml" Id="Rcc76708183964979" /><Relationship Type="http://schemas.openxmlformats.org/officeDocument/2006/relationships/slide" Target="/ppt/slides/slide4.xml" Id="Re77447ff35fc48ed" /><Relationship Type="http://schemas.openxmlformats.org/officeDocument/2006/relationships/slide" Target="/ppt/slides/slide5.xml" Id="R882b139f47874030" /><Relationship Type="http://schemas.openxmlformats.org/officeDocument/2006/relationships/slide" Target="/ppt/slides/slide6.xml" Id="Rbd88b4c9f678493e" /><Relationship Type="http://schemas.openxmlformats.org/officeDocument/2006/relationships/slide" Target="/ppt/slides/slide7.xml" Id="R1619f95ed698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e91e254b3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7002b5e414383" /><Relationship Type="http://schemas.openxmlformats.org/officeDocument/2006/relationships/theme" Target="/ppt/slideMasters/theme/theme1.xml" Id="R74ae3c2059fc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7002b5e41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4bce8138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6a8b3ec34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e635a247247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7cd2c1c0e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2136b95dc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4af27ac0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f798e706f4b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SVENDSLI OTNES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