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40becf4f0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e0070ecce4371"/>
  </p:sldMasterIdLst>
  <p:sldIdLst>
    <p:sldId xmlns:r="http://schemas.openxmlformats.org/officeDocument/2006/relationships" id="256" r:id="Rff32de8ffbe54b9b"/>
    <p:sldId xmlns:r="http://schemas.openxmlformats.org/officeDocument/2006/relationships" id="257" r:id="R04ec5efd65e6438b"/>
    <p:sldId xmlns:r="http://schemas.openxmlformats.org/officeDocument/2006/relationships" id="258" r:id="Ra54300c688c5436f"/>
    <p:sldId xmlns:r="http://schemas.openxmlformats.org/officeDocument/2006/relationships" id="259" r:id="R5ca4d5a117a54158"/>
    <p:sldId xmlns:r="http://schemas.openxmlformats.org/officeDocument/2006/relationships" id="260" r:id="R3639f50099db4282"/>
    <p:sldId xmlns:r="http://schemas.openxmlformats.org/officeDocument/2006/relationships" id="261" r:id="R1ace329378d84f65"/>
    <p:sldId xmlns:r="http://schemas.openxmlformats.org/officeDocument/2006/relationships" id="262" r:id="R00213dcf843d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0070ecce4371" /><Relationship Type="http://schemas.openxmlformats.org/officeDocument/2006/relationships/slide" Target="/ppt/slides/slide1.xml" Id="Rff32de8ffbe54b9b" /><Relationship Type="http://schemas.openxmlformats.org/officeDocument/2006/relationships/slide" Target="/ppt/slides/slide2.xml" Id="R04ec5efd65e6438b" /><Relationship Type="http://schemas.openxmlformats.org/officeDocument/2006/relationships/slide" Target="/ppt/slides/slide3.xml" Id="Ra54300c688c5436f" /><Relationship Type="http://schemas.openxmlformats.org/officeDocument/2006/relationships/slide" Target="/ppt/slides/slide4.xml" Id="R5ca4d5a117a54158" /><Relationship Type="http://schemas.openxmlformats.org/officeDocument/2006/relationships/slide" Target="/ppt/slides/slide5.xml" Id="R3639f50099db4282" /><Relationship Type="http://schemas.openxmlformats.org/officeDocument/2006/relationships/slide" Target="/ppt/slides/slide6.xml" Id="R1ace329378d84f65" /><Relationship Type="http://schemas.openxmlformats.org/officeDocument/2006/relationships/slide" Target="/ppt/slides/slide7.xml" Id="R00213dcf843d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4b06c74c7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5167856747a6" /><Relationship Type="http://schemas.openxmlformats.org/officeDocument/2006/relationships/theme" Target="/ppt/slideMasters/theme/theme1.xml" Id="R084cb2c5fde6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751678567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60b23ab2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7381d991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ed72ea8d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72d950ee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ea3371fe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0ee5009a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b3c2735f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