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0cba2ae92641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8075cf929245b8"/>
  </p:sldMasterIdLst>
  <p:sldIdLst>
    <p:sldId xmlns:r="http://schemas.openxmlformats.org/officeDocument/2006/relationships" id="256" r:id="Rae5f939ed1e94640"/>
    <p:sldId xmlns:r="http://schemas.openxmlformats.org/officeDocument/2006/relationships" id="257" r:id="Rc67e1852061448d0"/>
    <p:sldId xmlns:r="http://schemas.openxmlformats.org/officeDocument/2006/relationships" id="258" r:id="Rf742d0de61f74fa0"/>
    <p:sldId xmlns:r="http://schemas.openxmlformats.org/officeDocument/2006/relationships" id="259" r:id="R95586c7cf75c4f18"/>
    <p:sldId xmlns:r="http://schemas.openxmlformats.org/officeDocument/2006/relationships" id="260" r:id="Rd94a8488c759463c"/>
    <p:sldId xmlns:r="http://schemas.openxmlformats.org/officeDocument/2006/relationships" id="261" r:id="R8da1118c04a34685"/>
    <p:sldId xmlns:r="http://schemas.openxmlformats.org/officeDocument/2006/relationships" id="262" r:id="R177bd905855b46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8075cf929245b8" /><Relationship Type="http://schemas.openxmlformats.org/officeDocument/2006/relationships/slide" Target="/ppt/slides/slide1.xml" Id="Rae5f939ed1e94640" /><Relationship Type="http://schemas.openxmlformats.org/officeDocument/2006/relationships/slide" Target="/ppt/slides/slide2.xml" Id="Rc67e1852061448d0" /><Relationship Type="http://schemas.openxmlformats.org/officeDocument/2006/relationships/slide" Target="/ppt/slides/slide3.xml" Id="Rf742d0de61f74fa0" /><Relationship Type="http://schemas.openxmlformats.org/officeDocument/2006/relationships/slide" Target="/ppt/slides/slide4.xml" Id="R95586c7cf75c4f18" /><Relationship Type="http://schemas.openxmlformats.org/officeDocument/2006/relationships/slide" Target="/ppt/slides/slide5.xml" Id="Rd94a8488c759463c" /><Relationship Type="http://schemas.openxmlformats.org/officeDocument/2006/relationships/slide" Target="/ppt/slides/slide6.xml" Id="R8da1118c04a34685" /><Relationship Type="http://schemas.openxmlformats.org/officeDocument/2006/relationships/slide" Target="/ppt/slides/slide7.xml" Id="R177bd905855b46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dc67fccc145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ddb8a118b4365" /><Relationship Type="http://schemas.openxmlformats.org/officeDocument/2006/relationships/theme" Target="/ppt/slideMasters/theme/theme1.xml" Id="R805a34f6132749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bddb8a118b43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ba413f28245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9dad7c3ae4e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1ab464fcc40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76e1d2aba44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fe231eb5d45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189c626c24d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8e3ebc74343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CODEFLEX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CODEFLEX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1 275 048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SKARSHAUG BREIVIK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SØLVE JONATHAN MONTEIRO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Bolsethvegen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929 416 317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