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d1b19d70e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df81c947a4d2d"/>
  </p:sldMasterIdLst>
  <p:sldIdLst>
    <p:sldId xmlns:r="http://schemas.openxmlformats.org/officeDocument/2006/relationships" id="256" r:id="Rce42a5fee23a49c9"/>
    <p:sldId xmlns:r="http://schemas.openxmlformats.org/officeDocument/2006/relationships" id="257" r:id="Ree3f658fde8f4eb6"/>
    <p:sldId xmlns:r="http://schemas.openxmlformats.org/officeDocument/2006/relationships" id="258" r:id="Rc3a73ae7aa454999"/>
    <p:sldId xmlns:r="http://schemas.openxmlformats.org/officeDocument/2006/relationships" id="259" r:id="Ra4f22fe9b39049c5"/>
    <p:sldId xmlns:r="http://schemas.openxmlformats.org/officeDocument/2006/relationships" id="260" r:id="R2f07c274c4e042d1"/>
    <p:sldId xmlns:r="http://schemas.openxmlformats.org/officeDocument/2006/relationships" id="261" r:id="R4a507b5630454c36"/>
    <p:sldId xmlns:r="http://schemas.openxmlformats.org/officeDocument/2006/relationships" id="262" r:id="R4042a47c98a2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df81c947a4d2d" /><Relationship Type="http://schemas.openxmlformats.org/officeDocument/2006/relationships/slide" Target="/ppt/slides/slide1.xml" Id="Rce42a5fee23a49c9" /><Relationship Type="http://schemas.openxmlformats.org/officeDocument/2006/relationships/slide" Target="/ppt/slides/slide2.xml" Id="Ree3f658fde8f4eb6" /><Relationship Type="http://schemas.openxmlformats.org/officeDocument/2006/relationships/slide" Target="/ppt/slides/slide3.xml" Id="Rc3a73ae7aa454999" /><Relationship Type="http://schemas.openxmlformats.org/officeDocument/2006/relationships/slide" Target="/ppt/slides/slide4.xml" Id="Ra4f22fe9b39049c5" /><Relationship Type="http://schemas.openxmlformats.org/officeDocument/2006/relationships/slide" Target="/ppt/slides/slide5.xml" Id="R2f07c274c4e042d1" /><Relationship Type="http://schemas.openxmlformats.org/officeDocument/2006/relationships/slide" Target="/ppt/slides/slide6.xml" Id="R4a507b5630454c36" /><Relationship Type="http://schemas.openxmlformats.org/officeDocument/2006/relationships/slide" Target="/ppt/slides/slide7.xml" Id="R4042a47c98a2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d972902bd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65f207a24f81" /><Relationship Type="http://schemas.openxmlformats.org/officeDocument/2006/relationships/theme" Target="/ppt/slideMasters/theme/theme1.xml" Id="R4f600d279399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765f207a2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5050bad5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54bcb0ba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20dda2eff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5fb70111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7ddef99b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8dde730c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c280bd04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SVENDSLI OTNES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