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647c5f127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603471ed343ed"/>
  </p:sldMasterIdLst>
  <p:sldIdLst>
    <p:sldId xmlns:r="http://schemas.openxmlformats.org/officeDocument/2006/relationships" id="256" r:id="Re78f2c6ba73c46c0"/>
    <p:sldId xmlns:r="http://schemas.openxmlformats.org/officeDocument/2006/relationships" id="257" r:id="R427796b2607341a0"/>
    <p:sldId xmlns:r="http://schemas.openxmlformats.org/officeDocument/2006/relationships" id="258" r:id="R986852c3a2a746cf"/>
    <p:sldId xmlns:r="http://schemas.openxmlformats.org/officeDocument/2006/relationships" id="259" r:id="R7eaafff7d10142c7"/>
    <p:sldId xmlns:r="http://schemas.openxmlformats.org/officeDocument/2006/relationships" id="260" r:id="R08ae7b76f9a1454b"/>
    <p:sldId xmlns:r="http://schemas.openxmlformats.org/officeDocument/2006/relationships" id="261" r:id="R2c1be15e1681498a"/>
    <p:sldId xmlns:r="http://schemas.openxmlformats.org/officeDocument/2006/relationships" id="262" r:id="R5b88582265ca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603471ed343ed" /><Relationship Type="http://schemas.openxmlformats.org/officeDocument/2006/relationships/slide" Target="/ppt/slides/slide1.xml" Id="Re78f2c6ba73c46c0" /><Relationship Type="http://schemas.openxmlformats.org/officeDocument/2006/relationships/slide" Target="/ppt/slides/slide2.xml" Id="R427796b2607341a0" /><Relationship Type="http://schemas.openxmlformats.org/officeDocument/2006/relationships/slide" Target="/ppt/slides/slide3.xml" Id="R986852c3a2a746cf" /><Relationship Type="http://schemas.openxmlformats.org/officeDocument/2006/relationships/slide" Target="/ppt/slides/slide4.xml" Id="R7eaafff7d10142c7" /><Relationship Type="http://schemas.openxmlformats.org/officeDocument/2006/relationships/slide" Target="/ppt/slides/slide5.xml" Id="R08ae7b76f9a1454b" /><Relationship Type="http://schemas.openxmlformats.org/officeDocument/2006/relationships/slide" Target="/ppt/slides/slide6.xml" Id="R2c1be15e1681498a" /><Relationship Type="http://schemas.openxmlformats.org/officeDocument/2006/relationships/slide" Target="/ppt/slides/slide7.xml" Id="R5b88582265ca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3c0e996bd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e81837254d3b" /><Relationship Type="http://schemas.openxmlformats.org/officeDocument/2006/relationships/theme" Target="/ppt/slideMasters/theme/theme1.xml" Id="R53e74acf42ef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fe8183725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aae404fd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db40dee3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722fbc0b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c84a7670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f675c0379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6b6a0290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2affdecb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