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0251cb790d48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d5f4056ef94be4"/>
  </p:sldMasterIdLst>
  <p:sldIdLst>
    <p:sldId xmlns:r="http://schemas.openxmlformats.org/officeDocument/2006/relationships" id="256" r:id="Rd4231b6ce44e404c"/>
    <p:sldId xmlns:r="http://schemas.openxmlformats.org/officeDocument/2006/relationships" id="257" r:id="R636d16e89fd64f21"/>
    <p:sldId xmlns:r="http://schemas.openxmlformats.org/officeDocument/2006/relationships" id="258" r:id="R60a4bd236e8b4bb1"/>
    <p:sldId xmlns:r="http://schemas.openxmlformats.org/officeDocument/2006/relationships" id="259" r:id="R0a7c75793a2b4290"/>
    <p:sldId xmlns:r="http://schemas.openxmlformats.org/officeDocument/2006/relationships" id="260" r:id="Re3b44a79ee664914"/>
    <p:sldId xmlns:r="http://schemas.openxmlformats.org/officeDocument/2006/relationships" id="261" r:id="R26c1d93c5bf14b29"/>
    <p:sldId xmlns:r="http://schemas.openxmlformats.org/officeDocument/2006/relationships" id="262" r:id="Re96e4be5f61b46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5f4056ef94be4" /><Relationship Type="http://schemas.openxmlformats.org/officeDocument/2006/relationships/slide" Target="/ppt/slides/slide1.xml" Id="Rd4231b6ce44e404c" /><Relationship Type="http://schemas.openxmlformats.org/officeDocument/2006/relationships/slide" Target="/ppt/slides/slide2.xml" Id="R636d16e89fd64f21" /><Relationship Type="http://schemas.openxmlformats.org/officeDocument/2006/relationships/slide" Target="/ppt/slides/slide3.xml" Id="R60a4bd236e8b4bb1" /><Relationship Type="http://schemas.openxmlformats.org/officeDocument/2006/relationships/slide" Target="/ppt/slides/slide4.xml" Id="R0a7c75793a2b4290" /><Relationship Type="http://schemas.openxmlformats.org/officeDocument/2006/relationships/slide" Target="/ppt/slides/slide5.xml" Id="Re3b44a79ee664914" /><Relationship Type="http://schemas.openxmlformats.org/officeDocument/2006/relationships/slide" Target="/ppt/slides/slide6.xml" Id="R26c1d93c5bf14b29" /><Relationship Type="http://schemas.openxmlformats.org/officeDocument/2006/relationships/slide" Target="/ppt/slides/slide7.xml" Id="Re96e4be5f61b46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0586d4d0e4f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de87de7524cf9" /><Relationship Type="http://schemas.openxmlformats.org/officeDocument/2006/relationships/theme" Target="/ppt/slideMasters/theme/theme1.xml" Id="Racfb35c87dd040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0de87de752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0dbc399854a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a8a67e8ad4c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7132bfde24e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298d8bb6140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044e3eabf4c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9def5ff874b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43776a88641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TROLLHILL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TROLLHILL INVEST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438 162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BRÆIN TORE THORLACIUS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Kvernbakken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929 516 117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TROLLHILL INVEST AS</a:t>
            </a:r>
          </a:p>
        </p:txBody>
      </p:sp>
    </p:spTree>
  </p:cSld>
  <p:clrMapOvr>
    <a:masterClrMapping xmlns:a="http://schemas.openxmlformats.org/drawingml/2006/main"/>
  </p:clrMapOvr>
</p:sld>
</file>