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24bd54ecc243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e7f69545e74e84"/>
  </p:sldMasterIdLst>
  <p:sldIdLst>
    <p:sldId xmlns:r="http://schemas.openxmlformats.org/officeDocument/2006/relationships" id="256" r:id="Raab56e3c90e84c45"/>
    <p:sldId xmlns:r="http://schemas.openxmlformats.org/officeDocument/2006/relationships" id="257" r:id="R3f1e3f1016104ccb"/>
    <p:sldId xmlns:r="http://schemas.openxmlformats.org/officeDocument/2006/relationships" id="258" r:id="Rc22b7f1386d8409b"/>
    <p:sldId xmlns:r="http://schemas.openxmlformats.org/officeDocument/2006/relationships" id="259" r:id="R7eab85c05a9b4049"/>
    <p:sldId xmlns:r="http://schemas.openxmlformats.org/officeDocument/2006/relationships" id="260" r:id="Ra9269a7c2fb44ea0"/>
    <p:sldId xmlns:r="http://schemas.openxmlformats.org/officeDocument/2006/relationships" id="261" r:id="Re961f2604ab0476d"/>
    <p:sldId xmlns:r="http://schemas.openxmlformats.org/officeDocument/2006/relationships" id="262" r:id="Rc1f87727e31d41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e7f69545e74e84" /><Relationship Type="http://schemas.openxmlformats.org/officeDocument/2006/relationships/slide" Target="/ppt/slides/slide1.xml" Id="Raab56e3c90e84c45" /><Relationship Type="http://schemas.openxmlformats.org/officeDocument/2006/relationships/slide" Target="/ppt/slides/slide2.xml" Id="R3f1e3f1016104ccb" /><Relationship Type="http://schemas.openxmlformats.org/officeDocument/2006/relationships/slide" Target="/ppt/slides/slide3.xml" Id="Rc22b7f1386d8409b" /><Relationship Type="http://schemas.openxmlformats.org/officeDocument/2006/relationships/slide" Target="/ppt/slides/slide4.xml" Id="R7eab85c05a9b4049" /><Relationship Type="http://schemas.openxmlformats.org/officeDocument/2006/relationships/slide" Target="/ppt/slides/slide5.xml" Id="Ra9269a7c2fb44ea0" /><Relationship Type="http://schemas.openxmlformats.org/officeDocument/2006/relationships/slide" Target="/ppt/slides/slide6.xml" Id="Re961f2604ab0476d" /><Relationship Type="http://schemas.openxmlformats.org/officeDocument/2006/relationships/slide" Target="/ppt/slides/slide7.xml" Id="Rc1f87727e31d41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ee12bfe4a84d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191c608424253" /><Relationship Type="http://schemas.openxmlformats.org/officeDocument/2006/relationships/theme" Target="/ppt/slideMasters/theme/theme1.xml" Id="R9c5d19a9aa1a4f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b191c6084242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844f01b1645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1b387019c44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605d1c3b345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c4222bb7c49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583e3ac8348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4b7fcf4df47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f2552eed04c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BEARLY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BEARLY CAPITAL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17 210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FJELLSTAD BJØRN ERLEND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Bjørn Fjellstad, Nansenvegen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9007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929 544 021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