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77e958a7c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5e12d4ed64955"/>
  </p:sldMasterIdLst>
  <p:sldIdLst>
    <p:sldId xmlns:r="http://schemas.openxmlformats.org/officeDocument/2006/relationships" id="256" r:id="R053b573a0b6643f6"/>
    <p:sldId xmlns:r="http://schemas.openxmlformats.org/officeDocument/2006/relationships" id="257" r:id="R63f80feae28e4cb8"/>
    <p:sldId xmlns:r="http://schemas.openxmlformats.org/officeDocument/2006/relationships" id="258" r:id="R8a8cb7681d6c4075"/>
    <p:sldId xmlns:r="http://schemas.openxmlformats.org/officeDocument/2006/relationships" id="259" r:id="Rf895d550d33b4434"/>
    <p:sldId xmlns:r="http://schemas.openxmlformats.org/officeDocument/2006/relationships" id="260" r:id="R9d3ab7feb14749cd"/>
    <p:sldId xmlns:r="http://schemas.openxmlformats.org/officeDocument/2006/relationships" id="261" r:id="Rebc05a273fa14c37"/>
    <p:sldId xmlns:r="http://schemas.openxmlformats.org/officeDocument/2006/relationships" id="262" r:id="R9d339a89cfc8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5e12d4ed64955" /><Relationship Type="http://schemas.openxmlformats.org/officeDocument/2006/relationships/slide" Target="/ppt/slides/slide1.xml" Id="R053b573a0b6643f6" /><Relationship Type="http://schemas.openxmlformats.org/officeDocument/2006/relationships/slide" Target="/ppt/slides/slide2.xml" Id="R63f80feae28e4cb8" /><Relationship Type="http://schemas.openxmlformats.org/officeDocument/2006/relationships/slide" Target="/ppt/slides/slide3.xml" Id="R8a8cb7681d6c4075" /><Relationship Type="http://schemas.openxmlformats.org/officeDocument/2006/relationships/slide" Target="/ppt/slides/slide4.xml" Id="Rf895d550d33b4434" /><Relationship Type="http://schemas.openxmlformats.org/officeDocument/2006/relationships/slide" Target="/ppt/slides/slide5.xml" Id="R9d3ab7feb14749cd" /><Relationship Type="http://schemas.openxmlformats.org/officeDocument/2006/relationships/slide" Target="/ppt/slides/slide6.xml" Id="Rebc05a273fa14c37" /><Relationship Type="http://schemas.openxmlformats.org/officeDocument/2006/relationships/slide" Target="/ppt/slides/slide7.xml" Id="R9d339a89cfc8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b491e9054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8f1c7bd8245f2" /><Relationship Type="http://schemas.openxmlformats.org/officeDocument/2006/relationships/theme" Target="/ppt/slideMasters/theme/theme1.xml" Id="Rec12cd2d5e2a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8f1c7bd8245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9a9017ee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f43ab8a83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6c0f4501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7462548ac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351fa5850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ea06b780a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c7258dfd5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VILJE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EILEEN MARIE LINDH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929 611 454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 HOLDING AS</a:t>
            </a:r>
          </a:p>
        </p:txBody>
      </p:sp>
    </p:spTree>
  </p:cSld>
  <p:clrMapOvr>
    <a:masterClrMapping xmlns:a="http://schemas.openxmlformats.org/drawingml/2006/main"/>
  </p:clrMapOvr>
</p:sld>
</file>