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c9a78024c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a427e3d574635"/>
  </p:sldMasterIdLst>
  <p:sldIdLst>
    <p:sldId xmlns:r="http://schemas.openxmlformats.org/officeDocument/2006/relationships" id="256" r:id="R75bef565c55c4e4f"/>
    <p:sldId xmlns:r="http://schemas.openxmlformats.org/officeDocument/2006/relationships" id="257" r:id="R46b60bb6932e4418"/>
    <p:sldId xmlns:r="http://schemas.openxmlformats.org/officeDocument/2006/relationships" id="258" r:id="R2ba87c36f5eb40b7"/>
    <p:sldId xmlns:r="http://schemas.openxmlformats.org/officeDocument/2006/relationships" id="259" r:id="R1a59dcd47b20471d"/>
    <p:sldId xmlns:r="http://schemas.openxmlformats.org/officeDocument/2006/relationships" id="260" r:id="Ra021807e81cc4696"/>
    <p:sldId xmlns:r="http://schemas.openxmlformats.org/officeDocument/2006/relationships" id="261" r:id="R3b169dc95ab34336"/>
    <p:sldId xmlns:r="http://schemas.openxmlformats.org/officeDocument/2006/relationships" id="262" r:id="R4fee6fa8cd3a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a427e3d574635" /><Relationship Type="http://schemas.openxmlformats.org/officeDocument/2006/relationships/slide" Target="/ppt/slides/slide1.xml" Id="R75bef565c55c4e4f" /><Relationship Type="http://schemas.openxmlformats.org/officeDocument/2006/relationships/slide" Target="/ppt/slides/slide2.xml" Id="R46b60bb6932e4418" /><Relationship Type="http://schemas.openxmlformats.org/officeDocument/2006/relationships/slide" Target="/ppt/slides/slide3.xml" Id="R2ba87c36f5eb40b7" /><Relationship Type="http://schemas.openxmlformats.org/officeDocument/2006/relationships/slide" Target="/ppt/slides/slide4.xml" Id="R1a59dcd47b20471d" /><Relationship Type="http://schemas.openxmlformats.org/officeDocument/2006/relationships/slide" Target="/ppt/slides/slide5.xml" Id="Ra021807e81cc4696" /><Relationship Type="http://schemas.openxmlformats.org/officeDocument/2006/relationships/slide" Target="/ppt/slides/slide6.xml" Id="R3b169dc95ab34336" /><Relationship Type="http://schemas.openxmlformats.org/officeDocument/2006/relationships/slide" Target="/ppt/slides/slide7.xml" Id="R4fee6fa8cd3a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222095480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9f680408e4b12" /><Relationship Type="http://schemas.openxmlformats.org/officeDocument/2006/relationships/theme" Target="/ppt/slideMasters/theme/theme1.xml" Id="R1f930fabd7d2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9f680408e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de6ca18a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95f2e781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da7288972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1b3840d1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aa562d64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831885a5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f3bb5d97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