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040e5863b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fdcb86c924fdd"/>
  </p:sldMasterIdLst>
  <p:sldIdLst>
    <p:sldId xmlns:r="http://schemas.openxmlformats.org/officeDocument/2006/relationships" id="256" r:id="R45cacee39f414346"/>
    <p:sldId xmlns:r="http://schemas.openxmlformats.org/officeDocument/2006/relationships" id="257" r:id="R409562a1fc5c4d3d"/>
    <p:sldId xmlns:r="http://schemas.openxmlformats.org/officeDocument/2006/relationships" id="258" r:id="R0b402c1b28334db3"/>
    <p:sldId xmlns:r="http://schemas.openxmlformats.org/officeDocument/2006/relationships" id="259" r:id="Rd442925a77c64c20"/>
    <p:sldId xmlns:r="http://schemas.openxmlformats.org/officeDocument/2006/relationships" id="260" r:id="R19e5869bf20848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fdcb86c924fdd" /><Relationship Type="http://schemas.openxmlformats.org/officeDocument/2006/relationships/slide" Target="/ppt/slides/slide1.xml" Id="R45cacee39f414346" /><Relationship Type="http://schemas.openxmlformats.org/officeDocument/2006/relationships/slide" Target="/ppt/slides/slide2.xml" Id="R409562a1fc5c4d3d" /><Relationship Type="http://schemas.openxmlformats.org/officeDocument/2006/relationships/slide" Target="/ppt/slides/slide3.xml" Id="R0b402c1b28334db3" /><Relationship Type="http://schemas.openxmlformats.org/officeDocument/2006/relationships/slide" Target="/ppt/slides/slide4.xml" Id="Rd442925a77c64c20" /><Relationship Type="http://schemas.openxmlformats.org/officeDocument/2006/relationships/slide" Target="/ppt/slides/slide5.xml" Id="R19e5869bf20848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4afb10e74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0bff1236c4124" /><Relationship Type="http://schemas.openxmlformats.org/officeDocument/2006/relationships/theme" Target="/ppt/slideMasters/theme/theme1.xml" Id="Re89bbf678adb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0bff1236c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b0515cd32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ebbd288a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ac7c323c0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a93b4949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0102fea87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6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Herold Pettersen, 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