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f148fa3c5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e35a2cd164d98"/>
  </p:sldMasterIdLst>
  <p:sldIdLst>
    <p:sldId xmlns:r="http://schemas.openxmlformats.org/officeDocument/2006/relationships" id="256" r:id="R22d4bd5ffa784a96"/>
    <p:sldId xmlns:r="http://schemas.openxmlformats.org/officeDocument/2006/relationships" id="257" r:id="R8bc9e20fd6134438"/>
    <p:sldId xmlns:r="http://schemas.openxmlformats.org/officeDocument/2006/relationships" id="258" r:id="R3e1ecaf800eb4a9b"/>
    <p:sldId xmlns:r="http://schemas.openxmlformats.org/officeDocument/2006/relationships" id="259" r:id="R4a5e573fea194fb1"/>
    <p:sldId xmlns:r="http://schemas.openxmlformats.org/officeDocument/2006/relationships" id="260" r:id="Rbf598c1be64e467d"/>
    <p:sldId xmlns:r="http://schemas.openxmlformats.org/officeDocument/2006/relationships" id="261" r:id="R83486c181d094120"/>
    <p:sldId xmlns:r="http://schemas.openxmlformats.org/officeDocument/2006/relationships" id="262" r:id="R5943a015c455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e35a2cd164d98" /><Relationship Type="http://schemas.openxmlformats.org/officeDocument/2006/relationships/slide" Target="/ppt/slides/slide1.xml" Id="R22d4bd5ffa784a96" /><Relationship Type="http://schemas.openxmlformats.org/officeDocument/2006/relationships/slide" Target="/ppt/slides/slide2.xml" Id="R8bc9e20fd6134438" /><Relationship Type="http://schemas.openxmlformats.org/officeDocument/2006/relationships/slide" Target="/ppt/slides/slide3.xml" Id="R3e1ecaf800eb4a9b" /><Relationship Type="http://schemas.openxmlformats.org/officeDocument/2006/relationships/slide" Target="/ppt/slides/slide4.xml" Id="R4a5e573fea194fb1" /><Relationship Type="http://schemas.openxmlformats.org/officeDocument/2006/relationships/slide" Target="/ppt/slides/slide5.xml" Id="Rbf598c1be64e467d" /><Relationship Type="http://schemas.openxmlformats.org/officeDocument/2006/relationships/slide" Target="/ppt/slides/slide6.xml" Id="R83486c181d094120" /><Relationship Type="http://schemas.openxmlformats.org/officeDocument/2006/relationships/slide" Target="/ppt/slides/slide7.xml" Id="R5943a015c455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054a4384c49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e623afc3e4c46" /><Relationship Type="http://schemas.openxmlformats.org/officeDocument/2006/relationships/theme" Target="/ppt/slideMasters/theme/theme1.xml" Id="Rb1a4433600a3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be623afc3e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68f0f947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003794e1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640422f8348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2b69ef14e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9aa38cc69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91d4a24ac43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2394a266d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KYNNINGSRUD OLE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