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04b4401804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45cc465c54285"/>
  </p:sldMasterIdLst>
  <p:sldIdLst>
    <p:sldId xmlns:r="http://schemas.openxmlformats.org/officeDocument/2006/relationships" id="256" r:id="Ra4dde5c542d44d80"/>
    <p:sldId xmlns:r="http://schemas.openxmlformats.org/officeDocument/2006/relationships" id="257" r:id="Rbd914785683b41d8"/>
    <p:sldId xmlns:r="http://schemas.openxmlformats.org/officeDocument/2006/relationships" id="258" r:id="R2cec3c2f2ead48b7"/>
    <p:sldId xmlns:r="http://schemas.openxmlformats.org/officeDocument/2006/relationships" id="259" r:id="Rd9fd8915c4684806"/>
    <p:sldId xmlns:r="http://schemas.openxmlformats.org/officeDocument/2006/relationships" id="260" r:id="R9bb6dcd42cfb4818"/>
    <p:sldId xmlns:r="http://schemas.openxmlformats.org/officeDocument/2006/relationships" id="261" r:id="R931bea8672f94e87"/>
    <p:sldId xmlns:r="http://schemas.openxmlformats.org/officeDocument/2006/relationships" id="262" r:id="R5bed5c2c93c3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45cc465c54285" /><Relationship Type="http://schemas.openxmlformats.org/officeDocument/2006/relationships/slide" Target="/ppt/slides/slide1.xml" Id="Ra4dde5c542d44d80" /><Relationship Type="http://schemas.openxmlformats.org/officeDocument/2006/relationships/slide" Target="/ppt/slides/slide2.xml" Id="Rbd914785683b41d8" /><Relationship Type="http://schemas.openxmlformats.org/officeDocument/2006/relationships/slide" Target="/ppt/slides/slide3.xml" Id="R2cec3c2f2ead48b7" /><Relationship Type="http://schemas.openxmlformats.org/officeDocument/2006/relationships/slide" Target="/ppt/slides/slide4.xml" Id="Rd9fd8915c4684806" /><Relationship Type="http://schemas.openxmlformats.org/officeDocument/2006/relationships/slide" Target="/ppt/slides/slide5.xml" Id="R9bb6dcd42cfb4818" /><Relationship Type="http://schemas.openxmlformats.org/officeDocument/2006/relationships/slide" Target="/ppt/slides/slide6.xml" Id="R931bea8672f94e87" /><Relationship Type="http://schemas.openxmlformats.org/officeDocument/2006/relationships/slide" Target="/ppt/slides/slide7.xml" Id="R5bed5c2c93c3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0451beb69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61f13ed24ef9" /><Relationship Type="http://schemas.openxmlformats.org/officeDocument/2006/relationships/theme" Target="/ppt/slideMasters/theme/theme1.xml" Id="Rd9ea5616c1f643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e61f13ed2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197e1783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e8a1fb9e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e0a3d4862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ac6b8cc3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f5c68b07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a375d994f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5804e3f2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