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632dadf7b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bcea988ce4717"/>
  </p:sldMasterIdLst>
  <p:sldIdLst>
    <p:sldId xmlns:r="http://schemas.openxmlformats.org/officeDocument/2006/relationships" id="256" r:id="Rcd62200784e14756"/>
    <p:sldId xmlns:r="http://schemas.openxmlformats.org/officeDocument/2006/relationships" id="257" r:id="R6397bea656d84fea"/>
    <p:sldId xmlns:r="http://schemas.openxmlformats.org/officeDocument/2006/relationships" id="258" r:id="R88415c1e289b4a73"/>
    <p:sldId xmlns:r="http://schemas.openxmlformats.org/officeDocument/2006/relationships" id="259" r:id="R211f6391d77a4642"/>
    <p:sldId xmlns:r="http://schemas.openxmlformats.org/officeDocument/2006/relationships" id="260" r:id="R22529d002d804a00"/>
    <p:sldId xmlns:r="http://schemas.openxmlformats.org/officeDocument/2006/relationships" id="261" r:id="R6560c7cff90e479a"/>
    <p:sldId xmlns:r="http://schemas.openxmlformats.org/officeDocument/2006/relationships" id="262" r:id="Rb0fa2fb6e38a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bcea988ce4717" /><Relationship Type="http://schemas.openxmlformats.org/officeDocument/2006/relationships/slide" Target="/ppt/slides/slide1.xml" Id="Rcd62200784e14756" /><Relationship Type="http://schemas.openxmlformats.org/officeDocument/2006/relationships/slide" Target="/ppt/slides/slide2.xml" Id="R6397bea656d84fea" /><Relationship Type="http://schemas.openxmlformats.org/officeDocument/2006/relationships/slide" Target="/ppt/slides/slide3.xml" Id="R88415c1e289b4a73" /><Relationship Type="http://schemas.openxmlformats.org/officeDocument/2006/relationships/slide" Target="/ppt/slides/slide4.xml" Id="R211f6391d77a4642" /><Relationship Type="http://schemas.openxmlformats.org/officeDocument/2006/relationships/slide" Target="/ppt/slides/slide5.xml" Id="R22529d002d804a00" /><Relationship Type="http://schemas.openxmlformats.org/officeDocument/2006/relationships/slide" Target="/ppt/slides/slide6.xml" Id="R6560c7cff90e479a" /><Relationship Type="http://schemas.openxmlformats.org/officeDocument/2006/relationships/slide" Target="/ppt/slides/slide7.xml" Id="Rb0fa2fb6e38a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7ba237bf4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720995a54e63" /><Relationship Type="http://schemas.openxmlformats.org/officeDocument/2006/relationships/theme" Target="/ppt/slideMasters/theme/theme1.xml" Id="R2c48128bdbec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a720995a5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51654dab8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9f3201e53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85a5284d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bd79ca7d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3e46cced8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28628f31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2ed510dc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