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8e52fa2e0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6a0fff3334f05"/>
  </p:sldMasterIdLst>
  <p:sldIdLst>
    <p:sldId xmlns:r="http://schemas.openxmlformats.org/officeDocument/2006/relationships" id="256" r:id="R9f646649d167438f"/>
    <p:sldId xmlns:r="http://schemas.openxmlformats.org/officeDocument/2006/relationships" id="257" r:id="R027e87e01e8e461b"/>
    <p:sldId xmlns:r="http://schemas.openxmlformats.org/officeDocument/2006/relationships" id="258" r:id="R9c23df1f57a745b6"/>
    <p:sldId xmlns:r="http://schemas.openxmlformats.org/officeDocument/2006/relationships" id="259" r:id="R3236ae0e64984c20"/>
    <p:sldId xmlns:r="http://schemas.openxmlformats.org/officeDocument/2006/relationships" id="260" r:id="R9e6e822648494cb9"/>
    <p:sldId xmlns:r="http://schemas.openxmlformats.org/officeDocument/2006/relationships" id="261" r:id="R105ffc632c1a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6a0fff3334f05" /><Relationship Type="http://schemas.openxmlformats.org/officeDocument/2006/relationships/slide" Target="/ppt/slides/slide1.xml" Id="R9f646649d167438f" /><Relationship Type="http://schemas.openxmlformats.org/officeDocument/2006/relationships/slide" Target="/ppt/slides/slide2.xml" Id="R027e87e01e8e461b" /><Relationship Type="http://schemas.openxmlformats.org/officeDocument/2006/relationships/slide" Target="/ppt/slides/slide3.xml" Id="R9c23df1f57a745b6" /><Relationship Type="http://schemas.openxmlformats.org/officeDocument/2006/relationships/slide" Target="/ppt/slides/slide4.xml" Id="R3236ae0e64984c20" /><Relationship Type="http://schemas.openxmlformats.org/officeDocument/2006/relationships/slide" Target="/ppt/slides/slide5.xml" Id="R9e6e822648494cb9" /><Relationship Type="http://schemas.openxmlformats.org/officeDocument/2006/relationships/slide" Target="/ppt/slides/slide6.xml" Id="R105ffc632c1a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55c53bf98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3b7469ed4faa" /><Relationship Type="http://schemas.openxmlformats.org/officeDocument/2006/relationships/theme" Target="/ppt/slideMasters/theme/theme1.xml" Id="R80e5b453e9c1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c23b7469ed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6511005e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a4a835593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bbde6db7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60c281d1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fa629505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ef2debca1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