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b4b233daf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fe9977f2d423a"/>
  </p:sldMasterIdLst>
  <p:sldIdLst>
    <p:sldId xmlns:r="http://schemas.openxmlformats.org/officeDocument/2006/relationships" id="256" r:id="R11c427fa48b44155"/>
    <p:sldId xmlns:r="http://schemas.openxmlformats.org/officeDocument/2006/relationships" id="257" r:id="R445a1134cb804648"/>
    <p:sldId xmlns:r="http://schemas.openxmlformats.org/officeDocument/2006/relationships" id="258" r:id="Re9762fef128b43ee"/>
    <p:sldId xmlns:r="http://schemas.openxmlformats.org/officeDocument/2006/relationships" id="259" r:id="Rf65b431d4b7a4ee9"/>
    <p:sldId xmlns:r="http://schemas.openxmlformats.org/officeDocument/2006/relationships" id="260" r:id="R3a56796063604f7d"/>
    <p:sldId xmlns:r="http://schemas.openxmlformats.org/officeDocument/2006/relationships" id="261" r:id="R6d10100e7a204e40"/>
    <p:sldId xmlns:r="http://schemas.openxmlformats.org/officeDocument/2006/relationships" id="262" r:id="R3223fe146ffa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fe9977f2d423a" /><Relationship Type="http://schemas.openxmlformats.org/officeDocument/2006/relationships/slide" Target="/ppt/slides/slide1.xml" Id="R11c427fa48b44155" /><Relationship Type="http://schemas.openxmlformats.org/officeDocument/2006/relationships/slide" Target="/ppt/slides/slide2.xml" Id="R445a1134cb804648" /><Relationship Type="http://schemas.openxmlformats.org/officeDocument/2006/relationships/slide" Target="/ppt/slides/slide3.xml" Id="Re9762fef128b43ee" /><Relationship Type="http://schemas.openxmlformats.org/officeDocument/2006/relationships/slide" Target="/ppt/slides/slide4.xml" Id="Rf65b431d4b7a4ee9" /><Relationship Type="http://schemas.openxmlformats.org/officeDocument/2006/relationships/slide" Target="/ppt/slides/slide5.xml" Id="R3a56796063604f7d" /><Relationship Type="http://schemas.openxmlformats.org/officeDocument/2006/relationships/slide" Target="/ppt/slides/slide6.xml" Id="R6d10100e7a204e40" /><Relationship Type="http://schemas.openxmlformats.org/officeDocument/2006/relationships/slide" Target="/ppt/slides/slide7.xml" Id="R3223fe146ffa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b59776d58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48174e9ba43e3" /><Relationship Type="http://schemas.openxmlformats.org/officeDocument/2006/relationships/theme" Target="/ppt/slideMasters/theme/theme1.xml" Id="Ra4bef6656a22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48174e9ba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eabcfb327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8eb3c2b97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b2b3bfb1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39ff29664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d211e16c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c00a7e8fc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3c5432f5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38 051 867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