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e213f4237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1f7f0cde24697"/>
  </p:sldMasterIdLst>
  <p:sldIdLst>
    <p:sldId xmlns:r="http://schemas.openxmlformats.org/officeDocument/2006/relationships" id="256" r:id="Re6b26b070a6d4d08"/>
    <p:sldId xmlns:r="http://schemas.openxmlformats.org/officeDocument/2006/relationships" id="257" r:id="Redb370c58a9641ee"/>
    <p:sldId xmlns:r="http://schemas.openxmlformats.org/officeDocument/2006/relationships" id="258" r:id="R9edf5f5938414491"/>
    <p:sldId xmlns:r="http://schemas.openxmlformats.org/officeDocument/2006/relationships" id="259" r:id="R133356bf783b4786"/>
    <p:sldId xmlns:r="http://schemas.openxmlformats.org/officeDocument/2006/relationships" id="260" r:id="Ra2a0095172ec429a"/>
    <p:sldId xmlns:r="http://schemas.openxmlformats.org/officeDocument/2006/relationships" id="261" r:id="Rd86675fb89d54101"/>
    <p:sldId xmlns:r="http://schemas.openxmlformats.org/officeDocument/2006/relationships" id="262" r:id="Rb9ff5f7eabd4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1f7f0cde24697" /><Relationship Type="http://schemas.openxmlformats.org/officeDocument/2006/relationships/slide" Target="/ppt/slides/slide1.xml" Id="Re6b26b070a6d4d08" /><Relationship Type="http://schemas.openxmlformats.org/officeDocument/2006/relationships/slide" Target="/ppt/slides/slide2.xml" Id="Redb370c58a9641ee" /><Relationship Type="http://schemas.openxmlformats.org/officeDocument/2006/relationships/slide" Target="/ppt/slides/slide3.xml" Id="R9edf5f5938414491" /><Relationship Type="http://schemas.openxmlformats.org/officeDocument/2006/relationships/slide" Target="/ppt/slides/slide4.xml" Id="R133356bf783b4786" /><Relationship Type="http://schemas.openxmlformats.org/officeDocument/2006/relationships/slide" Target="/ppt/slides/slide5.xml" Id="Ra2a0095172ec429a" /><Relationship Type="http://schemas.openxmlformats.org/officeDocument/2006/relationships/slide" Target="/ppt/slides/slide6.xml" Id="Rd86675fb89d54101" /><Relationship Type="http://schemas.openxmlformats.org/officeDocument/2006/relationships/slide" Target="/ppt/slides/slide7.xml" Id="Rb9ff5f7eabd4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7281c9e70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3081e1654c54" /><Relationship Type="http://schemas.openxmlformats.org/officeDocument/2006/relationships/theme" Target="/ppt/slideMasters/theme/theme1.xml" Id="R183ce73295a3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a3081e165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0d66891ae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875f00adb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bcdaadd36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034ff11bb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13e86560d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d5d3e0ed4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0ae4812ed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10 853 780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ODLAND INGER 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