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ffb30a031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4300ab70e428e"/>
  </p:sldMasterIdLst>
  <p:sldIdLst>
    <p:sldId xmlns:r="http://schemas.openxmlformats.org/officeDocument/2006/relationships" id="256" r:id="R33c8d46c1da541d7"/>
    <p:sldId xmlns:r="http://schemas.openxmlformats.org/officeDocument/2006/relationships" id="257" r:id="Rfd0cee8a29ab455b"/>
    <p:sldId xmlns:r="http://schemas.openxmlformats.org/officeDocument/2006/relationships" id="258" r:id="R91bd4b787d694d91"/>
    <p:sldId xmlns:r="http://schemas.openxmlformats.org/officeDocument/2006/relationships" id="259" r:id="R5d6e5efb7cc74e4d"/>
    <p:sldId xmlns:r="http://schemas.openxmlformats.org/officeDocument/2006/relationships" id="260" r:id="R8504c053eda544f3"/>
    <p:sldId xmlns:r="http://schemas.openxmlformats.org/officeDocument/2006/relationships" id="261" r:id="Rffbf1558c8e54e7c"/>
    <p:sldId xmlns:r="http://schemas.openxmlformats.org/officeDocument/2006/relationships" id="262" r:id="R99119a1368eb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4300ab70e428e" /><Relationship Type="http://schemas.openxmlformats.org/officeDocument/2006/relationships/slide" Target="/ppt/slides/slide1.xml" Id="R33c8d46c1da541d7" /><Relationship Type="http://schemas.openxmlformats.org/officeDocument/2006/relationships/slide" Target="/ppt/slides/slide2.xml" Id="Rfd0cee8a29ab455b" /><Relationship Type="http://schemas.openxmlformats.org/officeDocument/2006/relationships/slide" Target="/ppt/slides/slide3.xml" Id="R91bd4b787d694d91" /><Relationship Type="http://schemas.openxmlformats.org/officeDocument/2006/relationships/slide" Target="/ppt/slides/slide4.xml" Id="R5d6e5efb7cc74e4d" /><Relationship Type="http://schemas.openxmlformats.org/officeDocument/2006/relationships/slide" Target="/ppt/slides/slide5.xml" Id="R8504c053eda544f3" /><Relationship Type="http://schemas.openxmlformats.org/officeDocument/2006/relationships/slide" Target="/ppt/slides/slide6.xml" Id="Rffbf1558c8e54e7c" /><Relationship Type="http://schemas.openxmlformats.org/officeDocument/2006/relationships/slide" Target="/ppt/slides/slide7.xml" Id="R99119a1368eb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a3c80014d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5d173ef44f17" /><Relationship Type="http://schemas.openxmlformats.org/officeDocument/2006/relationships/theme" Target="/ppt/slideMasters/theme/theme1.xml" Id="Rda25a8d56506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35d173ef4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a3c40108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f6fcc02a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991757a2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df0937ad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3aca0a83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f2b7465c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2d83434c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