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9f2fb379d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828a015954e20"/>
  </p:sldMasterIdLst>
  <p:sldIdLst>
    <p:sldId xmlns:r="http://schemas.openxmlformats.org/officeDocument/2006/relationships" id="256" r:id="Rfad22b6500c54dc0"/>
    <p:sldId xmlns:r="http://schemas.openxmlformats.org/officeDocument/2006/relationships" id="257" r:id="Rda2b148508e74ac8"/>
    <p:sldId xmlns:r="http://schemas.openxmlformats.org/officeDocument/2006/relationships" id="258" r:id="R14690d2f4aab495a"/>
    <p:sldId xmlns:r="http://schemas.openxmlformats.org/officeDocument/2006/relationships" id="259" r:id="R5298b5d0ab1b4a0e"/>
    <p:sldId xmlns:r="http://schemas.openxmlformats.org/officeDocument/2006/relationships" id="260" r:id="Rd72923753cf243ab"/>
    <p:sldId xmlns:r="http://schemas.openxmlformats.org/officeDocument/2006/relationships" id="261" r:id="R9a10724a1eeb4c7e"/>
    <p:sldId xmlns:r="http://schemas.openxmlformats.org/officeDocument/2006/relationships" id="262" r:id="R7b0fb58b30cd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828a015954e20" /><Relationship Type="http://schemas.openxmlformats.org/officeDocument/2006/relationships/slide" Target="/ppt/slides/slide1.xml" Id="Rfad22b6500c54dc0" /><Relationship Type="http://schemas.openxmlformats.org/officeDocument/2006/relationships/slide" Target="/ppt/slides/slide2.xml" Id="Rda2b148508e74ac8" /><Relationship Type="http://schemas.openxmlformats.org/officeDocument/2006/relationships/slide" Target="/ppt/slides/slide3.xml" Id="R14690d2f4aab495a" /><Relationship Type="http://schemas.openxmlformats.org/officeDocument/2006/relationships/slide" Target="/ppt/slides/slide4.xml" Id="R5298b5d0ab1b4a0e" /><Relationship Type="http://schemas.openxmlformats.org/officeDocument/2006/relationships/slide" Target="/ppt/slides/slide5.xml" Id="Rd72923753cf243ab" /><Relationship Type="http://schemas.openxmlformats.org/officeDocument/2006/relationships/slide" Target="/ppt/slides/slide6.xml" Id="R9a10724a1eeb4c7e" /><Relationship Type="http://schemas.openxmlformats.org/officeDocument/2006/relationships/slide" Target="/ppt/slides/slide7.xml" Id="R7b0fb58b30cd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50775770b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3f1fccc44050" /><Relationship Type="http://schemas.openxmlformats.org/officeDocument/2006/relationships/theme" Target="/ppt/slideMasters/theme/theme1.xml" Id="Rba4e553b318f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b3f1fccc4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c45fec35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0584eeca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aec71d0a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b7c74f1b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678cf6e9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25abcab3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350b92e8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