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a98fbd1ef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4a61c33104b39"/>
  </p:sldMasterIdLst>
  <p:sldIdLst>
    <p:sldId xmlns:r="http://schemas.openxmlformats.org/officeDocument/2006/relationships" id="256" r:id="Rc24f70cad434437e"/>
    <p:sldId xmlns:r="http://schemas.openxmlformats.org/officeDocument/2006/relationships" id="257" r:id="Rc34838cd0efa41dc"/>
    <p:sldId xmlns:r="http://schemas.openxmlformats.org/officeDocument/2006/relationships" id="258" r:id="Rd7d48cafcb4f425e"/>
    <p:sldId xmlns:r="http://schemas.openxmlformats.org/officeDocument/2006/relationships" id="259" r:id="R8dd38275504946e2"/>
    <p:sldId xmlns:r="http://schemas.openxmlformats.org/officeDocument/2006/relationships" id="260" r:id="R781cff67db654303"/>
    <p:sldId xmlns:r="http://schemas.openxmlformats.org/officeDocument/2006/relationships" id="261" r:id="R12fb7563bcb54844"/>
    <p:sldId xmlns:r="http://schemas.openxmlformats.org/officeDocument/2006/relationships" id="262" r:id="Rde1627b17ed5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4a61c33104b39" /><Relationship Type="http://schemas.openxmlformats.org/officeDocument/2006/relationships/slide" Target="/ppt/slides/slide1.xml" Id="Rc24f70cad434437e" /><Relationship Type="http://schemas.openxmlformats.org/officeDocument/2006/relationships/slide" Target="/ppt/slides/slide2.xml" Id="Rc34838cd0efa41dc" /><Relationship Type="http://schemas.openxmlformats.org/officeDocument/2006/relationships/slide" Target="/ppt/slides/slide3.xml" Id="Rd7d48cafcb4f425e" /><Relationship Type="http://schemas.openxmlformats.org/officeDocument/2006/relationships/slide" Target="/ppt/slides/slide4.xml" Id="R8dd38275504946e2" /><Relationship Type="http://schemas.openxmlformats.org/officeDocument/2006/relationships/slide" Target="/ppt/slides/slide5.xml" Id="R781cff67db654303" /><Relationship Type="http://schemas.openxmlformats.org/officeDocument/2006/relationships/slide" Target="/ppt/slides/slide6.xml" Id="R12fb7563bcb54844" /><Relationship Type="http://schemas.openxmlformats.org/officeDocument/2006/relationships/slide" Target="/ppt/slides/slide7.xml" Id="Rde1627b17ed5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c873fa889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55bb44b74150" /><Relationship Type="http://schemas.openxmlformats.org/officeDocument/2006/relationships/theme" Target="/ppt/slideMasters/theme/theme1.xml" Id="R159ca0189b11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255bb44b7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c352d36b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e653e39f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0d0b8afa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c0c11a6e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62f259e3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6883cae0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23c79fec4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