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8e76a1a5b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01a4ca1ab43fe"/>
  </p:sldMasterIdLst>
  <p:sldIdLst>
    <p:sldId xmlns:r="http://schemas.openxmlformats.org/officeDocument/2006/relationships" id="256" r:id="R19d7468a31994b5f"/>
    <p:sldId xmlns:r="http://schemas.openxmlformats.org/officeDocument/2006/relationships" id="257" r:id="R49f3da71de474e44"/>
    <p:sldId xmlns:r="http://schemas.openxmlformats.org/officeDocument/2006/relationships" id="258" r:id="Rb52cd1bdc8094c80"/>
    <p:sldId xmlns:r="http://schemas.openxmlformats.org/officeDocument/2006/relationships" id="259" r:id="R0ce189fe426d4ee9"/>
    <p:sldId xmlns:r="http://schemas.openxmlformats.org/officeDocument/2006/relationships" id="260" r:id="R1c2236f35b97493e"/>
    <p:sldId xmlns:r="http://schemas.openxmlformats.org/officeDocument/2006/relationships" id="261" r:id="Rf029ac26b0ab4ca8"/>
    <p:sldId xmlns:r="http://schemas.openxmlformats.org/officeDocument/2006/relationships" id="262" r:id="R3a6e2cf3d345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01a4ca1ab43fe" /><Relationship Type="http://schemas.openxmlformats.org/officeDocument/2006/relationships/slide" Target="/ppt/slides/slide1.xml" Id="R19d7468a31994b5f" /><Relationship Type="http://schemas.openxmlformats.org/officeDocument/2006/relationships/slide" Target="/ppt/slides/slide2.xml" Id="R49f3da71de474e44" /><Relationship Type="http://schemas.openxmlformats.org/officeDocument/2006/relationships/slide" Target="/ppt/slides/slide3.xml" Id="Rb52cd1bdc8094c80" /><Relationship Type="http://schemas.openxmlformats.org/officeDocument/2006/relationships/slide" Target="/ppt/slides/slide4.xml" Id="R0ce189fe426d4ee9" /><Relationship Type="http://schemas.openxmlformats.org/officeDocument/2006/relationships/slide" Target="/ppt/slides/slide5.xml" Id="R1c2236f35b97493e" /><Relationship Type="http://schemas.openxmlformats.org/officeDocument/2006/relationships/slide" Target="/ppt/slides/slide6.xml" Id="Rf029ac26b0ab4ca8" /><Relationship Type="http://schemas.openxmlformats.org/officeDocument/2006/relationships/slide" Target="/ppt/slides/slide7.xml" Id="R3a6e2cf3d345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3f08ea9fb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e41812d74f57" /><Relationship Type="http://schemas.openxmlformats.org/officeDocument/2006/relationships/theme" Target="/ppt/slideMasters/theme/theme1.xml" Id="Rcecebb614530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3e41812d7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e145a9c3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3cfef5b740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aa6439d89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ab424cf18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fa41d94e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19ad3c9d49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579f1bd44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