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1bdc4c564944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9cf1ffbfe247f8"/>
  </p:sldMasterIdLst>
  <p:sldIdLst>
    <p:sldId xmlns:r="http://schemas.openxmlformats.org/officeDocument/2006/relationships" id="256" r:id="Rcd513e4f7e734f5c"/>
    <p:sldId xmlns:r="http://schemas.openxmlformats.org/officeDocument/2006/relationships" id="257" r:id="R08068aab4b2d4ae4"/>
    <p:sldId xmlns:r="http://schemas.openxmlformats.org/officeDocument/2006/relationships" id="258" r:id="R350d38228fff4eca"/>
    <p:sldId xmlns:r="http://schemas.openxmlformats.org/officeDocument/2006/relationships" id="259" r:id="R7aafac72e71f4cbd"/>
    <p:sldId xmlns:r="http://schemas.openxmlformats.org/officeDocument/2006/relationships" id="260" r:id="R228e276e36f84e5e"/>
    <p:sldId xmlns:r="http://schemas.openxmlformats.org/officeDocument/2006/relationships" id="261" r:id="R3b6a5bee11354cd4"/>
    <p:sldId xmlns:r="http://schemas.openxmlformats.org/officeDocument/2006/relationships" id="262" r:id="Rdf6c80a5b86f43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9cf1ffbfe247f8" /><Relationship Type="http://schemas.openxmlformats.org/officeDocument/2006/relationships/slide" Target="/ppt/slides/slide1.xml" Id="Rcd513e4f7e734f5c" /><Relationship Type="http://schemas.openxmlformats.org/officeDocument/2006/relationships/slide" Target="/ppt/slides/slide2.xml" Id="R08068aab4b2d4ae4" /><Relationship Type="http://schemas.openxmlformats.org/officeDocument/2006/relationships/slide" Target="/ppt/slides/slide3.xml" Id="R350d38228fff4eca" /><Relationship Type="http://schemas.openxmlformats.org/officeDocument/2006/relationships/slide" Target="/ppt/slides/slide4.xml" Id="R7aafac72e71f4cbd" /><Relationship Type="http://schemas.openxmlformats.org/officeDocument/2006/relationships/slide" Target="/ppt/slides/slide5.xml" Id="R228e276e36f84e5e" /><Relationship Type="http://schemas.openxmlformats.org/officeDocument/2006/relationships/slide" Target="/ppt/slides/slide6.xml" Id="R3b6a5bee11354cd4" /><Relationship Type="http://schemas.openxmlformats.org/officeDocument/2006/relationships/slide" Target="/ppt/slides/slide7.xml" Id="Rdf6c80a5b86f43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43a1f1753542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c78b77c6834fac" /><Relationship Type="http://schemas.openxmlformats.org/officeDocument/2006/relationships/theme" Target="/ppt/slideMasters/theme/theme1.xml" Id="Rfce265155c2547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c78b77c6834f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b4ac9fb13847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73c71671346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89545c71254b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694c787ea349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cc29c4e80f44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1d32c5b7a41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224c36943946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ALEIS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ALEIS INVEST AS ble etablert [år] og holder til i Hedalen.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3 026 220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3 377 631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3 395 158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MAGNHILD HUSEBY BOLSTAD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Steinbråtån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3528 Hedalen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930 089 249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ALEIS INVEST AS</a:t>
            </a:r>
          </a:p>
        </p:txBody>
      </p:sp>
    </p:spTree>
  </p:cSld>
  <p:clrMapOvr>
    <a:masterClrMapping xmlns:a="http://schemas.openxmlformats.org/drawingml/2006/main"/>
  </p:clrMapOvr>
</p:sld>
</file>