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e9789f1d28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c015fb5eeb4b85"/>
  </p:sldMasterIdLst>
  <p:sldIdLst>
    <p:sldId xmlns:r="http://schemas.openxmlformats.org/officeDocument/2006/relationships" id="256" r:id="R2898ed8e6ca943ca"/>
    <p:sldId xmlns:r="http://schemas.openxmlformats.org/officeDocument/2006/relationships" id="257" r:id="R88687d55e7944922"/>
    <p:sldId xmlns:r="http://schemas.openxmlformats.org/officeDocument/2006/relationships" id="258" r:id="R5de551f26f0d45ae"/>
    <p:sldId xmlns:r="http://schemas.openxmlformats.org/officeDocument/2006/relationships" id="259" r:id="R5ecbdb60b4134c02"/>
    <p:sldId xmlns:r="http://schemas.openxmlformats.org/officeDocument/2006/relationships" id="260" r:id="Raa5ead2e114b4fb2"/>
    <p:sldId xmlns:r="http://schemas.openxmlformats.org/officeDocument/2006/relationships" id="261" r:id="R146b0ab5b0dd4da1"/>
    <p:sldId xmlns:r="http://schemas.openxmlformats.org/officeDocument/2006/relationships" id="262" r:id="R30abd89f3c104e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c015fb5eeb4b85" /><Relationship Type="http://schemas.openxmlformats.org/officeDocument/2006/relationships/slide" Target="/ppt/slides/slide1.xml" Id="R2898ed8e6ca943ca" /><Relationship Type="http://schemas.openxmlformats.org/officeDocument/2006/relationships/slide" Target="/ppt/slides/slide2.xml" Id="R88687d55e7944922" /><Relationship Type="http://schemas.openxmlformats.org/officeDocument/2006/relationships/slide" Target="/ppt/slides/slide3.xml" Id="R5de551f26f0d45ae" /><Relationship Type="http://schemas.openxmlformats.org/officeDocument/2006/relationships/slide" Target="/ppt/slides/slide4.xml" Id="R5ecbdb60b4134c02" /><Relationship Type="http://schemas.openxmlformats.org/officeDocument/2006/relationships/slide" Target="/ppt/slides/slide5.xml" Id="Raa5ead2e114b4fb2" /><Relationship Type="http://schemas.openxmlformats.org/officeDocument/2006/relationships/slide" Target="/ppt/slides/slide6.xml" Id="R146b0ab5b0dd4da1" /><Relationship Type="http://schemas.openxmlformats.org/officeDocument/2006/relationships/slide" Target="/ppt/slides/slide7.xml" Id="R30abd89f3c104e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5d145db4f4c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3d277ff91419d" /><Relationship Type="http://schemas.openxmlformats.org/officeDocument/2006/relationships/theme" Target="/ppt/slideMasters/theme/theme1.xml" Id="R886d105f148046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33d277ff9141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a44409b474f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ba8ecd4d94f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ae5a45f14c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3fd72f1574f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a4ec17b6f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60c18b8dc48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c25d2ed144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GAID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1 076 293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1 061 293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3 439 646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ROSSAVIK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Prost Ottesens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930 232 521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GAID AS</a:t>
            </a:r>
          </a:p>
        </p:txBody>
      </p:sp>
    </p:spTree>
  </p:cSld>
  <p:clrMapOvr>
    <a:masterClrMapping xmlns:a="http://schemas.openxmlformats.org/drawingml/2006/main"/>
  </p:clrMapOvr>
</p:sld>
</file>