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7d533ada6e4e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9ac6635a034dcc"/>
  </p:sldMasterIdLst>
  <p:sldIdLst>
    <p:sldId xmlns:r="http://schemas.openxmlformats.org/officeDocument/2006/relationships" id="256" r:id="R1330aa3eb70d4118"/>
    <p:sldId xmlns:r="http://schemas.openxmlformats.org/officeDocument/2006/relationships" id="257" r:id="Rca60d0568e8a4b11"/>
    <p:sldId xmlns:r="http://schemas.openxmlformats.org/officeDocument/2006/relationships" id="258" r:id="Reb5feb21b30e4bd2"/>
    <p:sldId xmlns:r="http://schemas.openxmlformats.org/officeDocument/2006/relationships" id="259" r:id="R183326b3a7744932"/>
    <p:sldId xmlns:r="http://schemas.openxmlformats.org/officeDocument/2006/relationships" id="260" r:id="Ra7bf331e86204b29"/>
    <p:sldId xmlns:r="http://schemas.openxmlformats.org/officeDocument/2006/relationships" id="261" r:id="R57f5b8d3ae4543b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9ac6635a034dcc" /><Relationship Type="http://schemas.openxmlformats.org/officeDocument/2006/relationships/slide" Target="/ppt/slides/slide1.xml" Id="R1330aa3eb70d4118" /><Relationship Type="http://schemas.openxmlformats.org/officeDocument/2006/relationships/slide" Target="/ppt/slides/slide2.xml" Id="Rca60d0568e8a4b11" /><Relationship Type="http://schemas.openxmlformats.org/officeDocument/2006/relationships/slide" Target="/ppt/slides/slide3.xml" Id="Reb5feb21b30e4bd2" /><Relationship Type="http://schemas.openxmlformats.org/officeDocument/2006/relationships/slide" Target="/ppt/slides/slide4.xml" Id="R183326b3a7744932" /><Relationship Type="http://schemas.openxmlformats.org/officeDocument/2006/relationships/slide" Target="/ppt/slides/slide5.xml" Id="Ra7bf331e86204b29" /><Relationship Type="http://schemas.openxmlformats.org/officeDocument/2006/relationships/slide" Target="/ppt/slides/slide6.xml" Id="R57f5b8d3ae4543b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c7907029ab446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5b3cc827304cfc" /><Relationship Type="http://schemas.openxmlformats.org/officeDocument/2006/relationships/theme" Target="/ppt/slideMasters/theme/theme1.xml" Id="Rda8563a68bfa41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25b3cc827304c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63c52e3b2f45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5d963d881740d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d3563bbdcb45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690f741b18424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72f3a0a80a497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247ed91a684ba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OPPOSITE LOCK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OPPOSITE LOCK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OPPOSITE LOCK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OPPOSITE LOCK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OPPOSITE LOCK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OPPOSITE LOCK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Østliveien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1415 Oppegård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930 293 512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OPPOSITE LOCK AS</a:t>
            </a:r>
          </a:p>
        </p:txBody>
      </p:sp>
    </p:spTree>
  </p:cSld>
  <p:clrMapOvr>
    <a:masterClrMapping xmlns:a="http://schemas.openxmlformats.org/drawingml/2006/main"/>
  </p:clrMapOvr>
</p:sld>
</file>