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26264a2b62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8fdf7e0104ce8"/>
  </p:sldMasterIdLst>
  <p:sldIdLst>
    <p:sldId xmlns:r="http://schemas.openxmlformats.org/officeDocument/2006/relationships" id="256" r:id="Re47739c3cb774902"/>
    <p:sldId xmlns:r="http://schemas.openxmlformats.org/officeDocument/2006/relationships" id="257" r:id="Rb500ec7529a348d1"/>
    <p:sldId xmlns:r="http://schemas.openxmlformats.org/officeDocument/2006/relationships" id="258" r:id="Rad27f51b0581444c"/>
    <p:sldId xmlns:r="http://schemas.openxmlformats.org/officeDocument/2006/relationships" id="259" r:id="Ra2092a9c7cb64ece"/>
    <p:sldId xmlns:r="http://schemas.openxmlformats.org/officeDocument/2006/relationships" id="260" r:id="Rcca14f8a9d634f1d"/>
    <p:sldId xmlns:r="http://schemas.openxmlformats.org/officeDocument/2006/relationships" id="261" r:id="R76c46833798f4187"/>
    <p:sldId xmlns:r="http://schemas.openxmlformats.org/officeDocument/2006/relationships" id="262" r:id="Rbab7e35a1fd4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8fdf7e0104ce8" /><Relationship Type="http://schemas.openxmlformats.org/officeDocument/2006/relationships/slide" Target="/ppt/slides/slide1.xml" Id="Re47739c3cb774902" /><Relationship Type="http://schemas.openxmlformats.org/officeDocument/2006/relationships/slide" Target="/ppt/slides/slide2.xml" Id="Rb500ec7529a348d1" /><Relationship Type="http://schemas.openxmlformats.org/officeDocument/2006/relationships/slide" Target="/ppt/slides/slide3.xml" Id="Rad27f51b0581444c" /><Relationship Type="http://schemas.openxmlformats.org/officeDocument/2006/relationships/slide" Target="/ppt/slides/slide4.xml" Id="Ra2092a9c7cb64ece" /><Relationship Type="http://schemas.openxmlformats.org/officeDocument/2006/relationships/slide" Target="/ppt/slides/slide5.xml" Id="Rcca14f8a9d634f1d" /><Relationship Type="http://schemas.openxmlformats.org/officeDocument/2006/relationships/slide" Target="/ppt/slides/slide6.xml" Id="R76c46833798f4187" /><Relationship Type="http://schemas.openxmlformats.org/officeDocument/2006/relationships/slide" Target="/ppt/slides/slide7.xml" Id="Rbab7e35a1fd4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e8e62245c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54722fd784e2f" /><Relationship Type="http://schemas.openxmlformats.org/officeDocument/2006/relationships/theme" Target="/ppt/slideMasters/theme/theme1.xml" Id="R9d10fc36aedb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54722fd78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e8861a779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80cf27a4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8abd7b57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48d2e358d45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2e145ff54e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9a80b433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9e6aa7d341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OPPOSITE LOCK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OPPOSITE LOCK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9 575 492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BERGSJØ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OPPOSITE LOCK AS</a:t>
            </a:r>
          </a:p>
        </p:txBody>
      </p:sp>
    </p:spTree>
  </p:cSld>
  <p:clrMapOvr>
    <a:masterClrMapping xmlns:a="http://schemas.openxmlformats.org/drawingml/2006/main"/>
  </p:clrMapOvr>
</p:sld>
</file>