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c06d33f2a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d15843a8f471c"/>
  </p:sldMasterIdLst>
  <p:sldIdLst>
    <p:sldId xmlns:r="http://schemas.openxmlformats.org/officeDocument/2006/relationships" id="256" r:id="Rc530696a455947e9"/>
    <p:sldId xmlns:r="http://schemas.openxmlformats.org/officeDocument/2006/relationships" id="257" r:id="R801a37fd6a6a485a"/>
    <p:sldId xmlns:r="http://schemas.openxmlformats.org/officeDocument/2006/relationships" id="258" r:id="R7dd667e716b04e09"/>
    <p:sldId xmlns:r="http://schemas.openxmlformats.org/officeDocument/2006/relationships" id="259" r:id="Rbdf6cdcb20aa4890"/>
    <p:sldId xmlns:r="http://schemas.openxmlformats.org/officeDocument/2006/relationships" id="260" r:id="R6ce32af83bf94730"/>
    <p:sldId xmlns:r="http://schemas.openxmlformats.org/officeDocument/2006/relationships" id="261" r:id="Rf9e674c8dcf54f2d"/>
    <p:sldId xmlns:r="http://schemas.openxmlformats.org/officeDocument/2006/relationships" id="262" r:id="R5a6d1fc2c978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d15843a8f471c" /><Relationship Type="http://schemas.openxmlformats.org/officeDocument/2006/relationships/slide" Target="/ppt/slides/slide1.xml" Id="Rc530696a455947e9" /><Relationship Type="http://schemas.openxmlformats.org/officeDocument/2006/relationships/slide" Target="/ppt/slides/slide2.xml" Id="R801a37fd6a6a485a" /><Relationship Type="http://schemas.openxmlformats.org/officeDocument/2006/relationships/slide" Target="/ppt/slides/slide3.xml" Id="R7dd667e716b04e09" /><Relationship Type="http://schemas.openxmlformats.org/officeDocument/2006/relationships/slide" Target="/ppt/slides/slide4.xml" Id="Rbdf6cdcb20aa4890" /><Relationship Type="http://schemas.openxmlformats.org/officeDocument/2006/relationships/slide" Target="/ppt/slides/slide5.xml" Id="R6ce32af83bf94730" /><Relationship Type="http://schemas.openxmlformats.org/officeDocument/2006/relationships/slide" Target="/ppt/slides/slide6.xml" Id="Rf9e674c8dcf54f2d" /><Relationship Type="http://schemas.openxmlformats.org/officeDocument/2006/relationships/slide" Target="/ppt/slides/slide7.xml" Id="R5a6d1fc2c978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6e950d8b0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5db965714267" /><Relationship Type="http://schemas.openxmlformats.org/officeDocument/2006/relationships/theme" Target="/ppt/slideMasters/theme/theme1.xml" Id="Rac9f163c0dc9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55db96571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0d746aa9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a814b7088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0e7d90db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6561754c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0084c8f3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485d37551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45c6d584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 HILDE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