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f92c66a1c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34ddbd8914bef"/>
  </p:sldMasterIdLst>
  <p:sldIdLst>
    <p:sldId xmlns:r="http://schemas.openxmlformats.org/officeDocument/2006/relationships" id="256" r:id="R8382b371de594f93"/>
    <p:sldId xmlns:r="http://schemas.openxmlformats.org/officeDocument/2006/relationships" id="257" r:id="Re2abc781e265433a"/>
    <p:sldId xmlns:r="http://schemas.openxmlformats.org/officeDocument/2006/relationships" id="258" r:id="Ra8c01eb9b3c54852"/>
    <p:sldId xmlns:r="http://schemas.openxmlformats.org/officeDocument/2006/relationships" id="259" r:id="Re234fcd73d5445de"/>
    <p:sldId xmlns:r="http://schemas.openxmlformats.org/officeDocument/2006/relationships" id="260" r:id="Ra66239beedeb4ed1"/>
    <p:sldId xmlns:r="http://schemas.openxmlformats.org/officeDocument/2006/relationships" id="261" r:id="R5a0bb1d343dc4ace"/>
    <p:sldId xmlns:r="http://schemas.openxmlformats.org/officeDocument/2006/relationships" id="262" r:id="R9593470cb9c7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34ddbd8914bef" /><Relationship Type="http://schemas.openxmlformats.org/officeDocument/2006/relationships/slide" Target="/ppt/slides/slide1.xml" Id="R8382b371de594f93" /><Relationship Type="http://schemas.openxmlformats.org/officeDocument/2006/relationships/slide" Target="/ppt/slides/slide2.xml" Id="Re2abc781e265433a" /><Relationship Type="http://schemas.openxmlformats.org/officeDocument/2006/relationships/slide" Target="/ppt/slides/slide3.xml" Id="Ra8c01eb9b3c54852" /><Relationship Type="http://schemas.openxmlformats.org/officeDocument/2006/relationships/slide" Target="/ppt/slides/slide4.xml" Id="Re234fcd73d5445de" /><Relationship Type="http://schemas.openxmlformats.org/officeDocument/2006/relationships/slide" Target="/ppt/slides/slide5.xml" Id="Ra66239beedeb4ed1" /><Relationship Type="http://schemas.openxmlformats.org/officeDocument/2006/relationships/slide" Target="/ppt/slides/slide6.xml" Id="R5a0bb1d343dc4ace" /><Relationship Type="http://schemas.openxmlformats.org/officeDocument/2006/relationships/slide" Target="/ppt/slides/slide7.xml" Id="R9593470cb9c7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1ea0c3982941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99da00ce346fa" /><Relationship Type="http://schemas.openxmlformats.org/officeDocument/2006/relationships/theme" Target="/ppt/slideMasters/theme/theme1.xml" Id="R9db04a87c0c447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d99da00ce3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f54803d80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41349f7bd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44236d69c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99bec8860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b0b472f64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abeca9cbc4f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bee4e659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