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0c229978af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567ab15d5f4833"/>
  </p:sldMasterIdLst>
  <p:sldIdLst>
    <p:sldId xmlns:r="http://schemas.openxmlformats.org/officeDocument/2006/relationships" id="256" r:id="Rbbf50c7e032d40b3"/>
    <p:sldId xmlns:r="http://schemas.openxmlformats.org/officeDocument/2006/relationships" id="257" r:id="R9705e544096e461d"/>
    <p:sldId xmlns:r="http://schemas.openxmlformats.org/officeDocument/2006/relationships" id="258" r:id="R2da9e1652fce4e7b"/>
    <p:sldId xmlns:r="http://schemas.openxmlformats.org/officeDocument/2006/relationships" id="259" r:id="Re757c8fc20334604"/>
    <p:sldId xmlns:r="http://schemas.openxmlformats.org/officeDocument/2006/relationships" id="260" r:id="Rdd0ca506d14948ef"/>
    <p:sldId xmlns:r="http://schemas.openxmlformats.org/officeDocument/2006/relationships" id="261" r:id="Ra55b598e7c5c487d"/>
    <p:sldId xmlns:r="http://schemas.openxmlformats.org/officeDocument/2006/relationships" id="262" r:id="R43f07b3ab42b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67ab15d5f4833" /><Relationship Type="http://schemas.openxmlformats.org/officeDocument/2006/relationships/slide" Target="/ppt/slides/slide1.xml" Id="Rbbf50c7e032d40b3" /><Relationship Type="http://schemas.openxmlformats.org/officeDocument/2006/relationships/slide" Target="/ppt/slides/slide2.xml" Id="R9705e544096e461d" /><Relationship Type="http://schemas.openxmlformats.org/officeDocument/2006/relationships/slide" Target="/ppt/slides/slide3.xml" Id="R2da9e1652fce4e7b" /><Relationship Type="http://schemas.openxmlformats.org/officeDocument/2006/relationships/slide" Target="/ppt/slides/slide4.xml" Id="Re757c8fc20334604" /><Relationship Type="http://schemas.openxmlformats.org/officeDocument/2006/relationships/slide" Target="/ppt/slides/slide5.xml" Id="Rdd0ca506d14948ef" /><Relationship Type="http://schemas.openxmlformats.org/officeDocument/2006/relationships/slide" Target="/ppt/slides/slide6.xml" Id="Ra55b598e7c5c487d" /><Relationship Type="http://schemas.openxmlformats.org/officeDocument/2006/relationships/slide" Target="/ppt/slides/slide7.xml" Id="R43f07b3ab42b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97eee02ee41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bf250b3614b50" /><Relationship Type="http://schemas.openxmlformats.org/officeDocument/2006/relationships/theme" Target="/ppt/slideMasters/theme/theme1.xml" Id="R81272674ba3d42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fbf250b361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ad16ce2e240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59ddf3e3f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6e28ae4c46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43bceeb343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b19c8b85e43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ee14e352442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8610e87e343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