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7efb771f574c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54e085f38b4d88"/>
  </p:sldMasterIdLst>
  <p:sldIdLst>
    <p:sldId xmlns:r="http://schemas.openxmlformats.org/officeDocument/2006/relationships" id="256" r:id="R001acb22e2d44acf"/>
    <p:sldId xmlns:r="http://schemas.openxmlformats.org/officeDocument/2006/relationships" id="257" r:id="R7420872769084642"/>
    <p:sldId xmlns:r="http://schemas.openxmlformats.org/officeDocument/2006/relationships" id="258" r:id="R477e6b946d9e45b0"/>
    <p:sldId xmlns:r="http://schemas.openxmlformats.org/officeDocument/2006/relationships" id="259" r:id="R21acb649a85c46ba"/>
    <p:sldId xmlns:r="http://schemas.openxmlformats.org/officeDocument/2006/relationships" id="260" r:id="R54f41fee6e9f4ff0"/>
    <p:sldId xmlns:r="http://schemas.openxmlformats.org/officeDocument/2006/relationships" id="261" r:id="Rd471d56a731748b6"/>
    <p:sldId xmlns:r="http://schemas.openxmlformats.org/officeDocument/2006/relationships" id="262" r:id="R5b4e6db2c3ba4a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54e085f38b4d88" /><Relationship Type="http://schemas.openxmlformats.org/officeDocument/2006/relationships/slide" Target="/ppt/slides/slide1.xml" Id="R001acb22e2d44acf" /><Relationship Type="http://schemas.openxmlformats.org/officeDocument/2006/relationships/slide" Target="/ppt/slides/slide2.xml" Id="R7420872769084642" /><Relationship Type="http://schemas.openxmlformats.org/officeDocument/2006/relationships/slide" Target="/ppt/slides/slide3.xml" Id="R477e6b946d9e45b0" /><Relationship Type="http://schemas.openxmlformats.org/officeDocument/2006/relationships/slide" Target="/ppt/slides/slide4.xml" Id="R21acb649a85c46ba" /><Relationship Type="http://schemas.openxmlformats.org/officeDocument/2006/relationships/slide" Target="/ppt/slides/slide5.xml" Id="R54f41fee6e9f4ff0" /><Relationship Type="http://schemas.openxmlformats.org/officeDocument/2006/relationships/slide" Target="/ppt/slides/slide6.xml" Id="Rd471d56a731748b6" /><Relationship Type="http://schemas.openxmlformats.org/officeDocument/2006/relationships/slide" Target="/ppt/slides/slide7.xml" Id="R5b4e6db2c3ba4a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2ef9d8797645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87b1f0eb14e50" /><Relationship Type="http://schemas.openxmlformats.org/officeDocument/2006/relationships/theme" Target="/ppt/slideMasters/theme/theme1.xml" Id="R5e21200d8e894f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787b1f0eb14e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f02e587fd4d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dfe9be3184e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d344b1e324d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30f7121424a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d4ea9f02947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4f84d0fae47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77a775d214a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VARHÅGEN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VARHÅGEN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VARHÅGEN AS ble etablert [år] og holder til i Mjømna.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VARHÅGEN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VARHÅGEN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VARHÅGEN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1 220 905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678 704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549 430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150 537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1 052 737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VARHÅGEN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KVERSØY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VARHÅGEN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Byrknesvegen 1611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5978 Mjømna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930 612 022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VARHÅGEN AS</a:t>
            </a:r>
          </a:p>
        </p:txBody>
      </p:sp>
    </p:spTree>
  </p:cSld>
  <p:clrMapOvr>
    <a:masterClrMapping xmlns:a="http://schemas.openxmlformats.org/drawingml/2006/main"/>
  </p:clrMapOvr>
</p:sld>
</file>