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372a82938346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3e99a4e6b3433d"/>
  </p:sldMasterIdLst>
  <p:sldIdLst>
    <p:sldId xmlns:r="http://schemas.openxmlformats.org/officeDocument/2006/relationships" id="256" r:id="R9ee4be4906904e65"/>
    <p:sldId xmlns:r="http://schemas.openxmlformats.org/officeDocument/2006/relationships" id="257" r:id="R8a954233103c4731"/>
    <p:sldId xmlns:r="http://schemas.openxmlformats.org/officeDocument/2006/relationships" id="258" r:id="R9326f27aa7e3443c"/>
    <p:sldId xmlns:r="http://schemas.openxmlformats.org/officeDocument/2006/relationships" id="259" r:id="R5750281f05604ec4"/>
    <p:sldId xmlns:r="http://schemas.openxmlformats.org/officeDocument/2006/relationships" id="260" r:id="Rbc4f0404cec945cd"/>
    <p:sldId xmlns:r="http://schemas.openxmlformats.org/officeDocument/2006/relationships" id="261" r:id="Rbd58c1d65e824f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e99a4e6b3433d" /><Relationship Type="http://schemas.openxmlformats.org/officeDocument/2006/relationships/slide" Target="/ppt/slides/slide1.xml" Id="R9ee4be4906904e65" /><Relationship Type="http://schemas.openxmlformats.org/officeDocument/2006/relationships/slide" Target="/ppt/slides/slide2.xml" Id="R8a954233103c4731" /><Relationship Type="http://schemas.openxmlformats.org/officeDocument/2006/relationships/slide" Target="/ppt/slides/slide3.xml" Id="R9326f27aa7e3443c" /><Relationship Type="http://schemas.openxmlformats.org/officeDocument/2006/relationships/slide" Target="/ppt/slides/slide4.xml" Id="R5750281f05604ec4" /><Relationship Type="http://schemas.openxmlformats.org/officeDocument/2006/relationships/slide" Target="/ppt/slides/slide5.xml" Id="Rbc4f0404cec945cd" /><Relationship Type="http://schemas.openxmlformats.org/officeDocument/2006/relationships/slide" Target="/ppt/slides/slide6.xml" Id="Rbd58c1d65e824f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2e092d22149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b6f9b6f474587" /><Relationship Type="http://schemas.openxmlformats.org/officeDocument/2006/relationships/theme" Target="/ppt/slideMasters/theme/theme1.xml" Id="Rf10eb82fbd684e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4b6f9b6f4745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a94e5df3941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9ad8e47db4c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9b09cf6de42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ea4783b0546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a3f95b6f54b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27b2c741442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14 107 410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3 376 114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7 380 678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930 685 119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