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9a3641aeb74b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7179807dc1470c"/>
  </p:sldMasterIdLst>
  <p:sldIdLst>
    <p:sldId xmlns:r="http://schemas.openxmlformats.org/officeDocument/2006/relationships" id="256" r:id="R772388a2f55e44ec"/>
    <p:sldId xmlns:r="http://schemas.openxmlformats.org/officeDocument/2006/relationships" id="257" r:id="R21234d6dbd554e28"/>
    <p:sldId xmlns:r="http://schemas.openxmlformats.org/officeDocument/2006/relationships" id="258" r:id="R3d07345fa6424a74"/>
    <p:sldId xmlns:r="http://schemas.openxmlformats.org/officeDocument/2006/relationships" id="259" r:id="R33aa435ea4834530"/>
    <p:sldId xmlns:r="http://schemas.openxmlformats.org/officeDocument/2006/relationships" id="260" r:id="Rddeee599198d4b7f"/>
    <p:sldId xmlns:r="http://schemas.openxmlformats.org/officeDocument/2006/relationships" id="261" r:id="Rdc8830cc525046e0"/>
    <p:sldId xmlns:r="http://schemas.openxmlformats.org/officeDocument/2006/relationships" id="262" r:id="R7d1c0df0be4a4f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7179807dc1470c" /><Relationship Type="http://schemas.openxmlformats.org/officeDocument/2006/relationships/slide" Target="/ppt/slides/slide1.xml" Id="R772388a2f55e44ec" /><Relationship Type="http://schemas.openxmlformats.org/officeDocument/2006/relationships/slide" Target="/ppt/slides/slide2.xml" Id="R21234d6dbd554e28" /><Relationship Type="http://schemas.openxmlformats.org/officeDocument/2006/relationships/slide" Target="/ppt/slides/slide3.xml" Id="R3d07345fa6424a74" /><Relationship Type="http://schemas.openxmlformats.org/officeDocument/2006/relationships/slide" Target="/ppt/slides/slide4.xml" Id="R33aa435ea4834530" /><Relationship Type="http://schemas.openxmlformats.org/officeDocument/2006/relationships/slide" Target="/ppt/slides/slide5.xml" Id="Rddeee599198d4b7f" /><Relationship Type="http://schemas.openxmlformats.org/officeDocument/2006/relationships/slide" Target="/ppt/slides/slide6.xml" Id="Rdc8830cc525046e0" /><Relationship Type="http://schemas.openxmlformats.org/officeDocument/2006/relationships/slide" Target="/ppt/slides/slide7.xml" Id="R7d1c0df0be4a4f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fb13856fd146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0e56482644ea4" /><Relationship Type="http://schemas.openxmlformats.org/officeDocument/2006/relationships/theme" Target="/ppt/slideMasters/theme/theme1.xml" Id="R014990561d2c45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0e56482644e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4330cab64a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fc12053bd48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cbbeac4a54c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eb9bc3d384e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3668b8499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1929639684d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83c7c3eae54e3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AMICUS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988 026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394 422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315 718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651 793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AMICUS INVESTMENT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Radka Toneffs vei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30 66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www.amicus.as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930 792 977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AMICUS AS</a:t>
            </a:r>
          </a:p>
        </p:txBody>
      </p:sp>
    </p:spTree>
  </p:cSld>
  <p:clrMapOvr>
    <a:masterClrMapping xmlns:a="http://schemas.openxmlformats.org/drawingml/2006/main"/>
  </p:clrMapOvr>
</p:sld>
</file>