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b24511061643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4b6bae850d4a95"/>
  </p:sldMasterIdLst>
  <p:sldIdLst>
    <p:sldId xmlns:r="http://schemas.openxmlformats.org/officeDocument/2006/relationships" id="256" r:id="R31f36444bde2494d"/>
    <p:sldId xmlns:r="http://schemas.openxmlformats.org/officeDocument/2006/relationships" id="257" r:id="R8494534992054411"/>
    <p:sldId xmlns:r="http://schemas.openxmlformats.org/officeDocument/2006/relationships" id="258" r:id="Raba2b086cbec4b1d"/>
    <p:sldId xmlns:r="http://schemas.openxmlformats.org/officeDocument/2006/relationships" id="259" r:id="R6b2537b27bde4d82"/>
    <p:sldId xmlns:r="http://schemas.openxmlformats.org/officeDocument/2006/relationships" id="260" r:id="Rd2923de0d6104b67"/>
    <p:sldId xmlns:r="http://schemas.openxmlformats.org/officeDocument/2006/relationships" id="261" r:id="R285d7d64a7f24889"/>
    <p:sldId xmlns:r="http://schemas.openxmlformats.org/officeDocument/2006/relationships" id="262" r:id="R1e7289eaeeea40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4b6bae850d4a95" /><Relationship Type="http://schemas.openxmlformats.org/officeDocument/2006/relationships/slide" Target="/ppt/slides/slide1.xml" Id="R31f36444bde2494d" /><Relationship Type="http://schemas.openxmlformats.org/officeDocument/2006/relationships/slide" Target="/ppt/slides/slide2.xml" Id="R8494534992054411" /><Relationship Type="http://schemas.openxmlformats.org/officeDocument/2006/relationships/slide" Target="/ppt/slides/slide3.xml" Id="Raba2b086cbec4b1d" /><Relationship Type="http://schemas.openxmlformats.org/officeDocument/2006/relationships/slide" Target="/ppt/slides/slide4.xml" Id="R6b2537b27bde4d82" /><Relationship Type="http://schemas.openxmlformats.org/officeDocument/2006/relationships/slide" Target="/ppt/slides/slide5.xml" Id="Rd2923de0d6104b67" /><Relationship Type="http://schemas.openxmlformats.org/officeDocument/2006/relationships/slide" Target="/ppt/slides/slide6.xml" Id="R285d7d64a7f24889" /><Relationship Type="http://schemas.openxmlformats.org/officeDocument/2006/relationships/slide" Target="/ppt/slides/slide7.xml" Id="R1e7289eaeeea40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3b806ca62e42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6862d7ebf4943" /><Relationship Type="http://schemas.openxmlformats.org/officeDocument/2006/relationships/theme" Target="/ppt/slideMasters/theme/theme1.xml" Id="Rd6fcda6747354f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86862d7ebf49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15b984b7b4c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d7100884447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6f53b528847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ad24cff9443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b68783d0d749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e59066ecb42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67ae68b94f48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ADMINCONSULT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ADMINCONSULT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1 140 243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−152 236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−122 292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−209 066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217 419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Monssvebakken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2825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930 866 822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ADMINCONSULT AS</a:t>
            </a:r>
          </a:p>
        </p:txBody>
      </p:sp>
    </p:spTree>
  </p:cSld>
  <p:clrMapOvr>
    <a:masterClrMapping xmlns:a="http://schemas.openxmlformats.org/drawingml/2006/main"/>
  </p:clrMapOvr>
</p:sld>
</file>