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8030f74b804f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18e43815c94586"/>
  </p:sldMasterIdLst>
  <p:sldIdLst>
    <p:sldId xmlns:r="http://schemas.openxmlformats.org/officeDocument/2006/relationships" id="256" r:id="R46b2808aef9d4988"/>
    <p:sldId xmlns:r="http://schemas.openxmlformats.org/officeDocument/2006/relationships" id="257" r:id="Rc4d097fd881540c6"/>
    <p:sldId xmlns:r="http://schemas.openxmlformats.org/officeDocument/2006/relationships" id="258" r:id="R4fc81f2c7404409b"/>
    <p:sldId xmlns:r="http://schemas.openxmlformats.org/officeDocument/2006/relationships" id="259" r:id="R3b8cb8e04aa54794"/>
    <p:sldId xmlns:r="http://schemas.openxmlformats.org/officeDocument/2006/relationships" id="260" r:id="R401cccfe96584918"/>
    <p:sldId xmlns:r="http://schemas.openxmlformats.org/officeDocument/2006/relationships" id="261" r:id="R70f9fa375a564520"/>
    <p:sldId xmlns:r="http://schemas.openxmlformats.org/officeDocument/2006/relationships" id="262" r:id="R4abcfc0ff392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18e43815c94586" /><Relationship Type="http://schemas.openxmlformats.org/officeDocument/2006/relationships/slide" Target="/ppt/slides/slide1.xml" Id="R46b2808aef9d4988" /><Relationship Type="http://schemas.openxmlformats.org/officeDocument/2006/relationships/slide" Target="/ppt/slides/slide2.xml" Id="Rc4d097fd881540c6" /><Relationship Type="http://schemas.openxmlformats.org/officeDocument/2006/relationships/slide" Target="/ppt/slides/slide3.xml" Id="R4fc81f2c7404409b" /><Relationship Type="http://schemas.openxmlformats.org/officeDocument/2006/relationships/slide" Target="/ppt/slides/slide4.xml" Id="R3b8cb8e04aa54794" /><Relationship Type="http://schemas.openxmlformats.org/officeDocument/2006/relationships/slide" Target="/ppt/slides/slide5.xml" Id="R401cccfe96584918" /><Relationship Type="http://schemas.openxmlformats.org/officeDocument/2006/relationships/slide" Target="/ppt/slides/slide6.xml" Id="R70f9fa375a564520" /><Relationship Type="http://schemas.openxmlformats.org/officeDocument/2006/relationships/slide" Target="/ppt/slides/slide7.xml" Id="R4abcfc0ff392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8c8a7da47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92b2c603418b" /><Relationship Type="http://schemas.openxmlformats.org/officeDocument/2006/relationships/theme" Target="/ppt/slideMasters/theme/theme1.xml" Id="Rc83583140c43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b92b2c60341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12ba9638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64f6aa7ac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91f19bae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aa5c241e449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6c6af157f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7ffce8cd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1592a0a0445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SAYED RAHIMI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930 930 296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INVESTMENT AS</a:t>
            </a:r>
          </a:p>
        </p:txBody>
      </p:sp>
    </p:spTree>
  </p:cSld>
  <p:clrMapOvr>
    <a:masterClrMapping xmlns:a="http://schemas.openxmlformats.org/drawingml/2006/main"/>
  </p:clrMapOvr>
</p:sld>
</file>