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dbd47a2959f4a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65e78562c7049eb"/>
  </p:sldMasterIdLst>
  <p:sldIdLst>
    <p:sldId xmlns:r="http://schemas.openxmlformats.org/officeDocument/2006/relationships" id="256" r:id="R25d83598d17d4a4b"/>
    <p:sldId xmlns:r="http://schemas.openxmlformats.org/officeDocument/2006/relationships" id="257" r:id="R3058974b3bb14b26"/>
    <p:sldId xmlns:r="http://schemas.openxmlformats.org/officeDocument/2006/relationships" id="258" r:id="Rf103e81afaa44623"/>
    <p:sldId xmlns:r="http://schemas.openxmlformats.org/officeDocument/2006/relationships" id="259" r:id="R5a409d522ad34535"/>
    <p:sldId xmlns:r="http://schemas.openxmlformats.org/officeDocument/2006/relationships" id="260" r:id="Rb37553cfff5a43b2"/>
    <p:sldId xmlns:r="http://schemas.openxmlformats.org/officeDocument/2006/relationships" id="261" r:id="R6f40ec37cbff4a49"/>
    <p:sldId xmlns:r="http://schemas.openxmlformats.org/officeDocument/2006/relationships" id="262" r:id="Rb9c47821421642e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65e78562c7049eb" /><Relationship Type="http://schemas.openxmlformats.org/officeDocument/2006/relationships/slide" Target="/ppt/slides/slide1.xml" Id="R25d83598d17d4a4b" /><Relationship Type="http://schemas.openxmlformats.org/officeDocument/2006/relationships/slide" Target="/ppt/slides/slide2.xml" Id="R3058974b3bb14b26" /><Relationship Type="http://schemas.openxmlformats.org/officeDocument/2006/relationships/slide" Target="/ppt/slides/slide3.xml" Id="Rf103e81afaa44623" /><Relationship Type="http://schemas.openxmlformats.org/officeDocument/2006/relationships/slide" Target="/ppt/slides/slide4.xml" Id="R5a409d522ad34535" /><Relationship Type="http://schemas.openxmlformats.org/officeDocument/2006/relationships/slide" Target="/ppt/slides/slide5.xml" Id="Rb37553cfff5a43b2" /><Relationship Type="http://schemas.openxmlformats.org/officeDocument/2006/relationships/slide" Target="/ppt/slides/slide6.xml" Id="R6f40ec37cbff4a49" /><Relationship Type="http://schemas.openxmlformats.org/officeDocument/2006/relationships/slide" Target="/ppt/slides/slide7.xml" Id="Rb9c47821421642e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4d3f768fc50487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91a989fb6b46b0" /><Relationship Type="http://schemas.openxmlformats.org/officeDocument/2006/relationships/theme" Target="/ppt/slideMasters/theme/theme1.xml" Id="R27a9a8ae2829481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91a989fb6b46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631bb22cd745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6caf11b626489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addf4ad6b4498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872e3623884b1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779cb482c54f0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3c51bda7024a9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7742202550472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KONTI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KONTI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KONTI HOLDING AS ble etablert [år] og holder til i Ølen.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KONTI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KONTI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KONTI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1 731 295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102 124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1 848 270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8 130 701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KONTI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JHL AS  –  21,4 %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NADIA ELISABETH DEVECI  –  11,5 %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REIDUN IRENE BOLSET MOEN  –  11,5 %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ANNA KRISTINA JANSDOTTER BRUNBÄCK VISTI  –  11,4 %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JANNIKE ÅSBØ FITJE  –  11,4 %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 MATRE BIRKENES  –  11,4 %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KONTI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Sandeidvegen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5580 Ølen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931 055 356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KONTI HOLDING AS</a:t>
            </a:r>
          </a:p>
        </p:txBody>
      </p:sp>
    </p:spTree>
  </p:cSld>
  <p:clrMapOvr>
    <a:masterClrMapping xmlns:a="http://schemas.openxmlformats.org/drawingml/2006/main"/>
  </p:clrMapOvr>
</p:sld>
</file>