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1a5304d1e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c8b4c2294498f"/>
  </p:sldMasterIdLst>
  <p:sldIdLst>
    <p:sldId xmlns:r="http://schemas.openxmlformats.org/officeDocument/2006/relationships" id="256" r:id="Rf56eaba3ef7d430e"/>
    <p:sldId xmlns:r="http://schemas.openxmlformats.org/officeDocument/2006/relationships" id="257" r:id="Rae7af4ee1ae94de5"/>
    <p:sldId xmlns:r="http://schemas.openxmlformats.org/officeDocument/2006/relationships" id="258" r:id="R68da9f0a930941a7"/>
    <p:sldId xmlns:r="http://schemas.openxmlformats.org/officeDocument/2006/relationships" id="259" r:id="Re0fa80a42f284a00"/>
    <p:sldId xmlns:r="http://schemas.openxmlformats.org/officeDocument/2006/relationships" id="260" r:id="R63211c95d36643c8"/>
    <p:sldId xmlns:r="http://schemas.openxmlformats.org/officeDocument/2006/relationships" id="261" r:id="R2fcaddd399154882"/>
    <p:sldId xmlns:r="http://schemas.openxmlformats.org/officeDocument/2006/relationships" id="262" r:id="Rf6943596b8ea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c8b4c2294498f" /><Relationship Type="http://schemas.openxmlformats.org/officeDocument/2006/relationships/slide" Target="/ppt/slides/slide1.xml" Id="Rf56eaba3ef7d430e" /><Relationship Type="http://schemas.openxmlformats.org/officeDocument/2006/relationships/slide" Target="/ppt/slides/slide2.xml" Id="Rae7af4ee1ae94de5" /><Relationship Type="http://schemas.openxmlformats.org/officeDocument/2006/relationships/slide" Target="/ppt/slides/slide3.xml" Id="R68da9f0a930941a7" /><Relationship Type="http://schemas.openxmlformats.org/officeDocument/2006/relationships/slide" Target="/ppt/slides/slide4.xml" Id="Re0fa80a42f284a00" /><Relationship Type="http://schemas.openxmlformats.org/officeDocument/2006/relationships/slide" Target="/ppt/slides/slide5.xml" Id="R63211c95d36643c8" /><Relationship Type="http://schemas.openxmlformats.org/officeDocument/2006/relationships/slide" Target="/ppt/slides/slide6.xml" Id="R2fcaddd399154882" /><Relationship Type="http://schemas.openxmlformats.org/officeDocument/2006/relationships/slide" Target="/ppt/slides/slide7.xml" Id="Rf6943596b8ea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074c3e706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b659d7ca4a1a" /><Relationship Type="http://schemas.openxmlformats.org/officeDocument/2006/relationships/theme" Target="/ppt/slideMasters/theme/theme1.xml" Id="Re93fd061b3c9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3b659d7ca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f5756b62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c3941561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5e34850a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0ca2295ca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a2e6c6d8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c1ce137ef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68e75eb4a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KONKOR AS ble etablert [år] og holder til i Vassøy.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4 551 463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NÅDLAND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Nådland Jansen, Sørstrandveien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4076 Vassøy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931 120 107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