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cd65c7208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6cbce8e2ed48bd"/>
  </p:sldMasterIdLst>
  <p:sldIdLst>
    <p:sldId xmlns:r="http://schemas.openxmlformats.org/officeDocument/2006/relationships" id="256" r:id="R509dfa72671344ef"/>
    <p:sldId xmlns:r="http://schemas.openxmlformats.org/officeDocument/2006/relationships" id="257" r:id="Re9cfbef827ab415b"/>
    <p:sldId xmlns:r="http://schemas.openxmlformats.org/officeDocument/2006/relationships" id="258" r:id="R4bf2a7137b6d4a5e"/>
    <p:sldId xmlns:r="http://schemas.openxmlformats.org/officeDocument/2006/relationships" id="259" r:id="R650a027e34594136"/>
    <p:sldId xmlns:r="http://schemas.openxmlformats.org/officeDocument/2006/relationships" id="260" r:id="Rc2a9ce47c04f4bf2"/>
    <p:sldId xmlns:r="http://schemas.openxmlformats.org/officeDocument/2006/relationships" id="261" r:id="Rdd30101f66e5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cbce8e2ed48bd" /><Relationship Type="http://schemas.openxmlformats.org/officeDocument/2006/relationships/slide" Target="/ppt/slides/slide1.xml" Id="R509dfa72671344ef" /><Relationship Type="http://schemas.openxmlformats.org/officeDocument/2006/relationships/slide" Target="/ppt/slides/slide2.xml" Id="Re9cfbef827ab415b" /><Relationship Type="http://schemas.openxmlformats.org/officeDocument/2006/relationships/slide" Target="/ppt/slides/slide3.xml" Id="R4bf2a7137b6d4a5e" /><Relationship Type="http://schemas.openxmlformats.org/officeDocument/2006/relationships/slide" Target="/ppt/slides/slide4.xml" Id="R650a027e34594136" /><Relationship Type="http://schemas.openxmlformats.org/officeDocument/2006/relationships/slide" Target="/ppt/slides/slide5.xml" Id="Rc2a9ce47c04f4bf2" /><Relationship Type="http://schemas.openxmlformats.org/officeDocument/2006/relationships/slide" Target="/ppt/slides/slide6.xml" Id="Rdd30101f66e5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8a8da56f44e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51f439f1a4b72" /><Relationship Type="http://schemas.openxmlformats.org/officeDocument/2006/relationships/theme" Target="/ppt/slideMasters/theme/theme1.xml" Id="R030a7998dfab40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651f439f1a4b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e22d5fb89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43d4bf64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22455911c48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5566303e34b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bb9d3cd20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eddabb4b347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ELVEGRUPPEN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ELVEGRUPPEN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3 401 736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494 506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ELVEGRUPPEN REGNSKAP AS</a:t>
            </a:r>
          </a:p>
        </p:txBody>
      </p:sp>
    </p:spTree>
  </p:cSld>
  <p:clrMapOvr>
    <a:masterClrMapping xmlns:a="http://schemas.openxmlformats.org/drawingml/2006/main"/>
  </p:clrMapOvr>
</p:sld>
</file>