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fb0ec2b38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d1e022f3b41dd"/>
  </p:sldMasterIdLst>
  <p:sldIdLst>
    <p:sldId xmlns:r="http://schemas.openxmlformats.org/officeDocument/2006/relationships" id="256" r:id="Rdf65d3f7c8674d3f"/>
    <p:sldId xmlns:r="http://schemas.openxmlformats.org/officeDocument/2006/relationships" id="257" r:id="R101b347ab3f34427"/>
    <p:sldId xmlns:r="http://schemas.openxmlformats.org/officeDocument/2006/relationships" id="258" r:id="Rd29ba00ccf3e4bdf"/>
    <p:sldId xmlns:r="http://schemas.openxmlformats.org/officeDocument/2006/relationships" id="259" r:id="R9bcca1da6c684c6b"/>
    <p:sldId xmlns:r="http://schemas.openxmlformats.org/officeDocument/2006/relationships" id="260" r:id="R72907bff5a1647dc"/>
    <p:sldId xmlns:r="http://schemas.openxmlformats.org/officeDocument/2006/relationships" id="261" r:id="Rbb61b0045f774d93"/>
    <p:sldId xmlns:r="http://schemas.openxmlformats.org/officeDocument/2006/relationships" id="262" r:id="Rbf84528309c1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d1e022f3b41dd" /><Relationship Type="http://schemas.openxmlformats.org/officeDocument/2006/relationships/slide" Target="/ppt/slides/slide1.xml" Id="Rdf65d3f7c8674d3f" /><Relationship Type="http://schemas.openxmlformats.org/officeDocument/2006/relationships/slide" Target="/ppt/slides/slide2.xml" Id="R101b347ab3f34427" /><Relationship Type="http://schemas.openxmlformats.org/officeDocument/2006/relationships/slide" Target="/ppt/slides/slide3.xml" Id="Rd29ba00ccf3e4bdf" /><Relationship Type="http://schemas.openxmlformats.org/officeDocument/2006/relationships/slide" Target="/ppt/slides/slide4.xml" Id="R9bcca1da6c684c6b" /><Relationship Type="http://schemas.openxmlformats.org/officeDocument/2006/relationships/slide" Target="/ppt/slides/slide5.xml" Id="R72907bff5a1647dc" /><Relationship Type="http://schemas.openxmlformats.org/officeDocument/2006/relationships/slide" Target="/ppt/slides/slide6.xml" Id="Rbb61b0045f774d93" /><Relationship Type="http://schemas.openxmlformats.org/officeDocument/2006/relationships/slide" Target="/ppt/slides/slide7.xml" Id="Rbf84528309c1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2c3a5611c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6b7d95b14d93" /><Relationship Type="http://schemas.openxmlformats.org/officeDocument/2006/relationships/theme" Target="/ppt/slideMasters/theme/theme1.xml" Id="Rcf44e18bc8a1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a6b7d95b1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da5741076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d243785c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bd3ef3c3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604838c1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e941fad3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69871996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c51723e2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68 660 040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69 705 448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