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3f980bedb543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538335238242d4"/>
  </p:sldMasterIdLst>
  <p:sldIdLst>
    <p:sldId xmlns:r="http://schemas.openxmlformats.org/officeDocument/2006/relationships" id="256" r:id="R4de0e0d87bc54973"/>
    <p:sldId xmlns:r="http://schemas.openxmlformats.org/officeDocument/2006/relationships" id="257" r:id="Rbaf2f00e31f24e3c"/>
    <p:sldId xmlns:r="http://schemas.openxmlformats.org/officeDocument/2006/relationships" id="258" r:id="R702ba07875db4d2d"/>
    <p:sldId xmlns:r="http://schemas.openxmlformats.org/officeDocument/2006/relationships" id="259" r:id="R9d2c2652ca164e8d"/>
    <p:sldId xmlns:r="http://schemas.openxmlformats.org/officeDocument/2006/relationships" id="260" r:id="R0e693395cdca473e"/>
    <p:sldId xmlns:r="http://schemas.openxmlformats.org/officeDocument/2006/relationships" id="261" r:id="R4352da6ad4c54bd3"/>
    <p:sldId xmlns:r="http://schemas.openxmlformats.org/officeDocument/2006/relationships" id="262" r:id="Rc82646d53f6348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538335238242d4" /><Relationship Type="http://schemas.openxmlformats.org/officeDocument/2006/relationships/slide" Target="/ppt/slides/slide1.xml" Id="R4de0e0d87bc54973" /><Relationship Type="http://schemas.openxmlformats.org/officeDocument/2006/relationships/slide" Target="/ppt/slides/slide2.xml" Id="Rbaf2f00e31f24e3c" /><Relationship Type="http://schemas.openxmlformats.org/officeDocument/2006/relationships/slide" Target="/ppt/slides/slide3.xml" Id="R702ba07875db4d2d" /><Relationship Type="http://schemas.openxmlformats.org/officeDocument/2006/relationships/slide" Target="/ppt/slides/slide4.xml" Id="R9d2c2652ca164e8d" /><Relationship Type="http://schemas.openxmlformats.org/officeDocument/2006/relationships/slide" Target="/ppt/slides/slide5.xml" Id="R0e693395cdca473e" /><Relationship Type="http://schemas.openxmlformats.org/officeDocument/2006/relationships/slide" Target="/ppt/slides/slide6.xml" Id="R4352da6ad4c54bd3" /><Relationship Type="http://schemas.openxmlformats.org/officeDocument/2006/relationships/slide" Target="/ppt/slides/slide7.xml" Id="Rc82646d53f6348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8943c42e3c45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9944cf1ffe418a" /><Relationship Type="http://schemas.openxmlformats.org/officeDocument/2006/relationships/theme" Target="/ppt/slideMasters/theme/theme1.xml" Id="Rbbacd833134a45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9944cf1ffe41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5e747fe94447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ff69349a6e49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c38a5e4c7249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f25e41eb9549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321ffecd2f41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b6392adf17491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ef0e74b90543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LKS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LKS INVEST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210 495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−4 124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18 543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MATHIAS SKJÆVESTAD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ringvei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4620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931 367 757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LKS INVEST AS</a:t>
            </a:r>
          </a:p>
        </p:txBody>
      </p:sp>
    </p:spTree>
  </p:cSld>
  <p:clrMapOvr>
    <a:masterClrMapping xmlns:a="http://schemas.openxmlformats.org/drawingml/2006/main"/>
  </p:clrMapOvr>
</p:sld>
</file>