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5a76ea45f0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cdb4f15bf941cb"/>
  </p:sldMasterIdLst>
  <p:sldIdLst>
    <p:sldId xmlns:r="http://schemas.openxmlformats.org/officeDocument/2006/relationships" id="256" r:id="Rcece0054113a4763"/>
    <p:sldId xmlns:r="http://schemas.openxmlformats.org/officeDocument/2006/relationships" id="257" r:id="R03178797838f4417"/>
    <p:sldId xmlns:r="http://schemas.openxmlformats.org/officeDocument/2006/relationships" id="258" r:id="R60b91abba67b4c16"/>
    <p:sldId xmlns:r="http://schemas.openxmlformats.org/officeDocument/2006/relationships" id="259" r:id="Rac6e67a735244c1c"/>
    <p:sldId xmlns:r="http://schemas.openxmlformats.org/officeDocument/2006/relationships" id="260" r:id="R4025299b4ac0484b"/>
    <p:sldId xmlns:r="http://schemas.openxmlformats.org/officeDocument/2006/relationships" id="261" r:id="Rea67d0896f8e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cdb4f15bf941cb" /><Relationship Type="http://schemas.openxmlformats.org/officeDocument/2006/relationships/slide" Target="/ppt/slides/slide1.xml" Id="Rcece0054113a4763" /><Relationship Type="http://schemas.openxmlformats.org/officeDocument/2006/relationships/slide" Target="/ppt/slides/slide2.xml" Id="R03178797838f4417" /><Relationship Type="http://schemas.openxmlformats.org/officeDocument/2006/relationships/slide" Target="/ppt/slides/slide3.xml" Id="R60b91abba67b4c16" /><Relationship Type="http://schemas.openxmlformats.org/officeDocument/2006/relationships/slide" Target="/ppt/slides/slide4.xml" Id="Rac6e67a735244c1c" /><Relationship Type="http://schemas.openxmlformats.org/officeDocument/2006/relationships/slide" Target="/ppt/slides/slide5.xml" Id="R4025299b4ac0484b" /><Relationship Type="http://schemas.openxmlformats.org/officeDocument/2006/relationships/slide" Target="/ppt/slides/slide6.xml" Id="Rea67d0896f8e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aa84b7a67c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2009a8c84489" /><Relationship Type="http://schemas.openxmlformats.org/officeDocument/2006/relationships/theme" Target="/ppt/slideMasters/theme/theme1.xml" Id="R53ebec5b43be4f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02009a8c844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6202b043e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9e4434eba4b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499f84696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9a86514f94a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6f739c4654f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1a2c5780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