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2cce99da9143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d1d25d07e4f27"/>
  </p:sldMasterIdLst>
  <p:sldIdLst>
    <p:sldId xmlns:r="http://schemas.openxmlformats.org/officeDocument/2006/relationships" id="256" r:id="R820cfad1ddc54275"/>
    <p:sldId xmlns:r="http://schemas.openxmlformats.org/officeDocument/2006/relationships" id="257" r:id="R62bb8d7fb2014409"/>
    <p:sldId xmlns:r="http://schemas.openxmlformats.org/officeDocument/2006/relationships" id="258" r:id="R4dec32f25eda4266"/>
    <p:sldId xmlns:r="http://schemas.openxmlformats.org/officeDocument/2006/relationships" id="259" r:id="Rbcab91878d7c4bd2"/>
    <p:sldId xmlns:r="http://schemas.openxmlformats.org/officeDocument/2006/relationships" id="260" r:id="R57401f0ec0cb4506"/>
    <p:sldId xmlns:r="http://schemas.openxmlformats.org/officeDocument/2006/relationships" id="261" r:id="Red2cf87366414c94"/>
    <p:sldId xmlns:r="http://schemas.openxmlformats.org/officeDocument/2006/relationships" id="262" r:id="R30b01ad374c74f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d1d25d07e4f27" /><Relationship Type="http://schemas.openxmlformats.org/officeDocument/2006/relationships/slide" Target="/ppt/slides/slide1.xml" Id="R820cfad1ddc54275" /><Relationship Type="http://schemas.openxmlformats.org/officeDocument/2006/relationships/slide" Target="/ppt/slides/slide2.xml" Id="R62bb8d7fb2014409" /><Relationship Type="http://schemas.openxmlformats.org/officeDocument/2006/relationships/slide" Target="/ppt/slides/slide3.xml" Id="R4dec32f25eda4266" /><Relationship Type="http://schemas.openxmlformats.org/officeDocument/2006/relationships/slide" Target="/ppt/slides/slide4.xml" Id="Rbcab91878d7c4bd2" /><Relationship Type="http://schemas.openxmlformats.org/officeDocument/2006/relationships/slide" Target="/ppt/slides/slide5.xml" Id="R57401f0ec0cb4506" /><Relationship Type="http://schemas.openxmlformats.org/officeDocument/2006/relationships/slide" Target="/ppt/slides/slide6.xml" Id="Red2cf87366414c94" /><Relationship Type="http://schemas.openxmlformats.org/officeDocument/2006/relationships/slide" Target="/ppt/slides/slide7.xml" Id="R30b01ad374c74f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09bbe4df748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213265b5d4b28" /><Relationship Type="http://schemas.openxmlformats.org/officeDocument/2006/relationships/theme" Target="/ppt/slideMasters/theme/theme1.xml" Id="R4e0b72a406584e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f213265b5d4b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18621ec1a40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6bd1cd44445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39129ccb34f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269c4986145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462aab4814a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59f6e7e2c40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ec0f572ec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6 604 527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682 760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FOKS MARINE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GRANGE ROAD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NOKS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