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6a6269ba8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36a8fb6ed4106"/>
  </p:sldMasterIdLst>
  <p:sldIdLst>
    <p:sldId xmlns:r="http://schemas.openxmlformats.org/officeDocument/2006/relationships" id="256" r:id="R7d91a8f1069f4aa5"/>
    <p:sldId xmlns:r="http://schemas.openxmlformats.org/officeDocument/2006/relationships" id="257" r:id="R1e705bf500f34d63"/>
    <p:sldId xmlns:r="http://schemas.openxmlformats.org/officeDocument/2006/relationships" id="258" r:id="R2d3fc42f2e0d4cd8"/>
    <p:sldId xmlns:r="http://schemas.openxmlformats.org/officeDocument/2006/relationships" id="259" r:id="R8c5d34e967ed4e1c"/>
    <p:sldId xmlns:r="http://schemas.openxmlformats.org/officeDocument/2006/relationships" id="260" r:id="R972ecac5247845e5"/>
    <p:sldId xmlns:r="http://schemas.openxmlformats.org/officeDocument/2006/relationships" id="261" r:id="R8e79a408525d4397"/>
    <p:sldId xmlns:r="http://schemas.openxmlformats.org/officeDocument/2006/relationships" id="262" r:id="R66c678028d7b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36a8fb6ed4106" /><Relationship Type="http://schemas.openxmlformats.org/officeDocument/2006/relationships/slide" Target="/ppt/slides/slide1.xml" Id="R7d91a8f1069f4aa5" /><Relationship Type="http://schemas.openxmlformats.org/officeDocument/2006/relationships/slide" Target="/ppt/slides/slide2.xml" Id="R1e705bf500f34d63" /><Relationship Type="http://schemas.openxmlformats.org/officeDocument/2006/relationships/slide" Target="/ppt/slides/slide3.xml" Id="R2d3fc42f2e0d4cd8" /><Relationship Type="http://schemas.openxmlformats.org/officeDocument/2006/relationships/slide" Target="/ppt/slides/slide4.xml" Id="R8c5d34e967ed4e1c" /><Relationship Type="http://schemas.openxmlformats.org/officeDocument/2006/relationships/slide" Target="/ppt/slides/slide5.xml" Id="R972ecac5247845e5" /><Relationship Type="http://schemas.openxmlformats.org/officeDocument/2006/relationships/slide" Target="/ppt/slides/slide6.xml" Id="R8e79a408525d4397" /><Relationship Type="http://schemas.openxmlformats.org/officeDocument/2006/relationships/slide" Target="/ppt/slides/slide7.xml" Id="R66c678028d7b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ffeca3fc6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994ab9c84d0f" /><Relationship Type="http://schemas.openxmlformats.org/officeDocument/2006/relationships/theme" Target="/ppt/slideMasters/theme/theme1.xml" Id="Rb775f35aed23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5994ab9c8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4cfc011d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5e7ada45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a17a6c8c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6ad63ab3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48d9f2fe5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bf0c094640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5937a790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