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5a2c22dd0641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64c5eea4c14abc"/>
  </p:sldMasterIdLst>
  <p:sldIdLst>
    <p:sldId xmlns:r="http://schemas.openxmlformats.org/officeDocument/2006/relationships" id="256" r:id="R9aca6790636642c0"/>
    <p:sldId xmlns:r="http://schemas.openxmlformats.org/officeDocument/2006/relationships" id="257" r:id="Rf5788be647564cf4"/>
    <p:sldId xmlns:r="http://schemas.openxmlformats.org/officeDocument/2006/relationships" id="258" r:id="R7ae178543907429b"/>
    <p:sldId xmlns:r="http://schemas.openxmlformats.org/officeDocument/2006/relationships" id="259" r:id="R7e433ac7be7b4242"/>
    <p:sldId xmlns:r="http://schemas.openxmlformats.org/officeDocument/2006/relationships" id="260" r:id="Refcc02a54c0c45bb"/>
    <p:sldId xmlns:r="http://schemas.openxmlformats.org/officeDocument/2006/relationships" id="261" r:id="R45bfeb82264e47f5"/>
    <p:sldId xmlns:r="http://schemas.openxmlformats.org/officeDocument/2006/relationships" id="262" r:id="R7c1ba9449a2a4a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64c5eea4c14abc" /><Relationship Type="http://schemas.openxmlformats.org/officeDocument/2006/relationships/slide" Target="/ppt/slides/slide1.xml" Id="R9aca6790636642c0" /><Relationship Type="http://schemas.openxmlformats.org/officeDocument/2006/relationships/slide" Target="/ppt/slides/slide2.xml" Id="Rf5788be647564cf4" /><Relationship Type="http://schemas.openxmlformats.org/officeDocument/2006/relationships/slide" Target="/ppt/slides/slide3.xml" Id="R7ae178543907429b" /><Relationship Type="http://schemas.openxmlformats.org/officeDocument/2006/relationships/slide" Target="/ppt/slides/slide4.xml" Id="R7e433ac7be7b4242" /><Relationship Type="http://schemas.openxmlformats.org/officeDocument/2006/relationships/slide" Target="/ppt/slides/slide5.xml" Id="Refcc02a54c0c45bb" /><Relationship Type="http://schemas.openxmlformats.org/officeDocument/2006/relationships/slide" Target="/ppt/slides/slide6.xml" Id="R45bfeb82264e47f5" /><Relationship Type="http://schemas.openxmlformats.org/officeDocument/2006/relationships/slide" Target="/ppt/slides/slide7.xml" Id="R7c1ba9449a2a4a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08bb34954546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20bd654b74bee" /><Relationship Type="http://schemas.openxmlformats.org/officeDocument/2006/relationships/theme" Target="/ppt/slideMasters/theme/theme1.xml" Id="R1db4088dbd1c4e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320bd654b74b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b3a2cf7fd44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7b696ef7f45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c85dbba9542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41767ecf741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e2cd291ed4e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caf5073c047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03c6d613142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IMEA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IMEA HOLDING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471 275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205 835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205 835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 BENDIKSEN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Hanebergveien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931 900 404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